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286000"/>
          <a:ext cx="7848600" cy="2453640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Високофреквенциски (ВФ) засилувач и степен за промена на фреквенцијата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8199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572000"/>
            <a:ext cx="6381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704850"/>
            <a:ext cx="687705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7518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91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Високофреквенциски (ВФ) засилувач и степен за промена на фреквенцијата</a:t>
            </a:r>
            <a:endParaRPr lang="mk-MK" sz="2400" b="1" dirty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2809875"/>
            <a:ext cx="67437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19200" y="2286000"/>
            <a:ext cx="7086600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000" b="1" dirty="0" smtClean="0"/>
              <a:t>Високофреквенциски (ВФ) </a:t>
            </a:r>
            <a:r>
              <a:rPr lang="mk-MK" sz="2000" b="1" dirty="0" smtClean="0"/>
              <a:t>засилувач</a:t>
            </a:r>
            <a:endParaRPr lang="mk-MK" sz="2000" b="1" dirty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1181100"/>
            <a:ext cx="7048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8389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5210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981200"/>
            <a:ext cx="66484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66675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71513"/>
            <a:ext cx="64008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9056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2062163"/>
            <a:ext cx="66103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1447800"/>
            <a:ext cx="7086600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mk-MK" sz="2000" b="1" dirty="0" smtClean="0"/>
              <a:t>С</a:t>
            </a:r>
            <a:r>
              <a:rPr lang="mk-MK" sz="2000" b="1" dirty="0" smtClean="0"/>
              <a:t>тепен </a:t>
            </a:r>
            <a:r>
              <a:rPr lang="mk-MK" sz="2000" b="1" dirty="0" smtClean="0"/>
              <a:t>за промена на фреквенцијата</a:t>
            </a:r>
            <a:endParaRPr lang="mk-MK" sz="2000" b="1" dirty="0"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76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33</cp:revision>
  <dcterms:created xsi:type="dcterms:W3CDTF">2006-08-16T00:00:00Z</dcterms:created>
  <dcterms:modified xsi:type="dcterms:W3CDTF">2020-03-22T13:29:36Z</dcterms:modified>
</cp:coreProperties>
</file>