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667000"/>
          <a:ext cx="7848600" cy="2208276"/>
        </p:xfrm>
        <a:graphic>
          <a:graphicData uri="http://schemas.openxmlformats.org/drawingml/2006/table">
            <a:tbl>
              <a:tblPr/>
              <a:tblGrid>
                <a:gridCol w="2819400"/>
                <a:gridCol w="5029200"/>
              </a:tblGrid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училиште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/>
                        <a:t>СОТУ Ѓорѓи Наумов - Битола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наставен предмет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Електронски склопови и уреди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година на изучување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-та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струка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Електротехника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бразовен профил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Електротехничар за електроника и телекомуникации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назив на наставната единица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Карактеристики на радиоприемниците; Влезни кола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паралелка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+mn-lt"/>
                          <a:ea typeface="Times New Roman"/>
                          <a:cs typeface="Times New Roman"/>
                        </a:rPr>
                        <a:t>III-7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реден број на презентација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наставник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Константин</a:t>
                      </a:r>
                      <a:r>
                        <a:rPr lang="mk-MK" sz="1400" b="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Чому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33400"/>
            <a:ext cx="6324600" cy="117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133475"/>
            <a:ext cx="67246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905125"/>
            <a:ext cx="657225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143000" y="696724"/>
            <a:ext cx="6248400" cy="425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mk-MK" sz="2000" b="1" dirty="0" smtClean="0">
                <a:ea typeface="Times New Roman"/>
                <a:cs typeface="Times New Roman"/>
              </a:rPr>
              <a:t>Влезни кола</a:t>
            </a:r>
            <a:endParaRPr lang="mk-MK" sz="2000" b="1" dirty="0" smtClean="0"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057400"/>
            <a:ext cx="67818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914400"/>
            <a:ext cx="6200775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751892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000" b="1" i="1" dirty="0" smtClean="0">
                <a:ea typeface="Times New Roman"/>
                <a:cs typeface="Times New Roman"/>
              </a:rPr>
              <a:t>Благодарност за вниманието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7086600" cy="916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mk-MK" sz="2400" b="1" dirty="0" smtClean="0">
                <a:ea typeface="Times New Roman"/>
                <a:cs typeface="Times New Roman"/>
              </a:rPr>
              <a:t>Карактеристики на радиоприемниците</a:t>
            </a:r>
            <a:r>
              <a:rPr lang="en-US" sz="2400" b="1" dirty="0" smtClean="0">
                <a:ea typeface="Times New Roman"/>
                <a:cs typeface="Times New Roman"/>
              </a:rPr>
              <a:t>; </a:t>
            </a:r>
            <a:r>
              <a:rPr lang="mk-MK" sz="2400" b="1" dirty="0" smtClean="0">
                <a:ea typeface="Times New Roman"/>
                <a:cs typeface="Times New Roman"/>
              </a:rPr>
              <a:t>Влезни кола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6338" y="2881313"/>
            <a:ext cx="67913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295400" y="2438400"/>
            <a:ext cx="62484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mk-MK" sz="2000" b="1" dirty="0" smtClean="0">
                <a:ea typeface="Times New Roman"/>
                <a:cs typeface="Times New Roman"/>
              </a:rPr>
              <a:t>Карактеристики на </a:t>
            </a:r>
            <a:r>
              <a:rPr lang="mk-MK" sz="2000" b="1" dirty="0" smtClean="0">
                <a:ea typeface="Times New Roman"/>
                <a:cs typeface="Times New Roman"/>
              </a:rPr>
              <a:t>радиоприемниците</a:t>
            </a:r>
            <a:endParaRPr lang="mk-MK" sz="2000" b="1" dirty="0" smtClean="0"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5388" y="1938338"/>
            <a:ext cx="675322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95400"/>
            <a:ext cx="67532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057400"/>
            <a:ext cx="692467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143000"/>
            <a:ext cx="714375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362200"/>
            <a:ext cx="67246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752600"/>
            <a:ext cx="67246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048000"/>
            <a:ext cx="6743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990600"/>
            <a:ext cx="663892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752600"/>
            <a:ext cx="66960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61</Words>
  <Application>Microsoft Office PowerPoint</Application>
  <PresentationFormat>On-screen Show (4:3)</PresentationFormat>
  <Paragraphs>22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СОТУ Ѓорѓи Наумов - Битола</dc:title>
  <dc:creator/>
  <cp:lastModifiedBy>xp</cp:lastModifiedBy>
  <cp:revision>33</cp:revision>
  <dcterms:created xsi:type="dcterms:W3CDTF">2006-08-16T00:00:00Z</dcterms:created>
  <dcterms:modified xsi:type="dcterms:W3CDTF">2020-03-22T13:31:06Z</dcterms:modified>
</cp:coreProperties>
</file>