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D193-5303-4EAB-A67A-7A836DDD39D9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mk-MK" smtClean="0"/>
              <a:t>Математика-</a:t>
            </a:r>
            <a:r>
              <a:rPr lang="en-US" smtClean="0"/>
              <a:t>IX </a:t>
            </a:r>
            <a:r>
              <a:rPr lang="mk-MK" smtClean="0"/>
              <a:t>одделение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6094C-91FD-4488-A9B7-395C430D3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2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C4AA5-FE09-4443-8B2E-EEF8372F633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mk-MK" smtClean="0"/>
              <a:t>Математика-</a:t>
            </a:r>
            <a:r>
              <a:rPr lang="en-US" smtClean="0"/>
              <a:t>IX </a:t>
            </a:r>
            <a:r>
              <a:rPr lang="mk-MK" smtClean="0"/>
              <a:t>одделение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981A-1398-4420-B16F-BBBFEB8D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3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mk-MK" smtClean="0"/>
              <a:t>Математика-</a:t>
            </a:r>
            <a:r>
              <a:rPr lang="en-US" smtClean="0"/>
              <a:t>IX </a:t>
            </a:r>
            <a:r>
              <a:rPr lang="mk-MK" smtClean="0"/>
              <a:t>одделение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D981A-1398-4420-B16F-BBBFEB8D7F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99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81A-1398-4420-B16F-BBBFEB8D7FBF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Математика-</a:t>
            </a:r>
            <a:r>
              <a:rPr lang="en-US" smtClean="0"/>
              <a:t>IX </a:t>
            </a:r>
            <a:r>
              <a:rPr lang="mk-MK" smtClean="0"/>
              <a:t>одделение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47E26-7085-41A7-B851-5A8566F2C6DF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29B-582D-46E2-A998-ED2BA307A368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02A6-B5F0-4859-9B2C-EEABFF7072B4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740A-53F1-41E2-8587-B44B95C079B9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CD51-D104-47E6-9D9D-DF21D8401C42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300F8-3805-4FC5-9A68-E6E81335E3DE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3959-03AF-45C9-AD31-E4D0B8CCC295}" type="datetime1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8C66-3858-4581-B2D1-ED6C439C4638}" type="datetime1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8276-44E2-47B4-90A3-E8CAFF927F20}" type="datetime1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26F7-118E-4CEE-ACA7-341575B2BDF4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D11F-9681-4B91-817A-E66638792223}" type="datetime1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8489FE-32DF-4FDD-981A-04294E125BD0}" type="datetime1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Весна Атанасовска          ОУ Др. Трифун Пановски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E1DB18-DAD7-4FC6-A63F-882C5A47D0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mk-MK" dirty="0" smtClean="0"/>
              <a:t>Решавање систем линеарни равенки со две непознати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mk-MK" dirty="0" smtClean="0"/>
              <a:t>Весна Атанасовска</a:t>
            </a:r>
          </a:p>
          <a:p>
            <a:pPr algn="l"/>
            <a:r>
              <a:rPr lang="mk-MK" dirty="0" smtClean="0"/>
              <a:t>Наставник по математика</a:t>
            </a:r>
          </a:p>
          <a:p>
            <a:pPr algn="l"/>
            <a:r>
              <a:rPr lang="mk-MK" dirty="0" smtClean="0"/>
              <a:t>ОУ „Др. Трифун Пановски“-Битола </a:t>
            </a:r>
          </a:p>
          <a:p>
            <a:pPr algn="l"/>
            <a:endParaRPr lang="mk-MK" dirty="0"/>
          </a:p>
          <a:p>
            <a:pPr algn="l"/>
            <a:endParaRPr lang="mk-MK" dirty="0" smtClean="0"/>
          </a:p>
          <a:p>
            <a:pPr algn="l"/>
            <a:endParaRPr lang="mk-MK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4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>
                    <a:solidFill>
                      <a:srgbClr val="7030A0"/>
                    </a:solidFill>
                  </a:rPr>
                  <a:t>Пример 2: </a:t>
                </a:r>
                <a:r>
                  <a:rPr lang="mk-MK" dirty="0"/>
                  <a:t>Со метод на спротивни коефициенти реши го системот: </a:t>
                </a:r>
                <a:endParaRPr lang="mk-MK" dirty="0" smtClean="0"/>
              </a:p>
              <a:p>
                <a:pPr marL="0" indent="0">
                  <a:buNone/>
                </a:pPr>
                <a:endParaRPr lang="mk-MK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=6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=28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 r="-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 на спротивни коефициенти (метод на елиминација)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3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mk-MK" dirty="0">
                <a:solidFill>
                  <a:srgbClr val="00B050"/>
                </a:solidFill>
              </a:rPr>
              <a:t>Решение:</a:t>
            </a:r>
            <a:r>
              <a:rPr lang="mk-MK" dirty="0"/>
              <a:t> Не е важно дали ќе бидат спротивни броеви коефициентите пред </a:t>
            </a:r>
            <a:r>
              <a:rPr lang="en-US" dirty="0"/>
              <a:t>x </a:t>
            </a:r>
            <a:r>
              <a:rPr lang="mk-MK" dirty="0"/>
              <a:t>или пред </a:t>
            </a:r>
            <a:r>
              <a:rPr lang="en-US" dirty="0"/>
              <a:t>y, </a:t>
            </a:r>
            <a:r>
              <a:rPr lang="mk-MK" dirty="0"/>
              <a:t>т. е</a:t>
            </a:r>
            <a:r>
              <a:rPr lang="en-US" dirty="0"/>
              <a:t>. </a:t>
            </a:r>
            <a:r>
              <a:rPr lang="mk-MK" dirty="0"/>
              <a:t>можеме да избираме меѓу коефициентите пред </a:t>
            </a:r>
            <a:r>
              <a:rPr lang="en-US" dirty="0"/>
              <a:t>x</a:t>
            </a:r>
            <a:r>
              <a:rPr lang="mk-MK" dirty="0"/>
              <a:t> или пред у.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 на спротивни коефициенти (метод на елиминација)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5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 algn="just">
                  <a:buNone/>
                </a:pPr>
                <a:r>
                  <a:rPr lang="mk-MK" dirty="0" smtClean="0"/>
                  <a:t>1) Ако </a:t>
                </a:r>
                <a:r>
                  <a:rPr lang="mk-MK" dirty="0"/>
                  <a:t>ги избереш коефициентите пред </a:t>
                </a:r>
                <a:r>
                  <a:rPr lang="en-US" dirty="0"/>
                  <a:t>y</a:t>
                </a:r>
                <a:r>
                  <a:rPr lang="mk-MK" dirty="0"/>
                  <a:t> ( тие се 2 и -4), тогаш бидејќи НЗС(2, 4)=4, првата равенка на системот теба да ја помножиш со 2 т. е.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+2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=6 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/∙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=28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/>
                  <a:t>   </a:t>
                </a:r>
                <a14:m>
                  <m:oMath xmlns:m="http://schemas.openxmlformats.org/officeDocument/2006/math">
                    <m:r>
                      <a:rPr lang="mk-MK" i="1">
                        <a:latin typeface="Cambria Math"/>
                      </a:rPr>
                      <m:t>⇔ </m:t>
                    </m:r>
                  </m:oMath>
                </a14:m>
                <a:r>
                  <a:rPr lang="mk-MK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+4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=12 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=28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 r="-2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</a:t>
            </a:r>
          </a:p>
          <a:p>
            <a:r>
              <a:rPr lang="ru-RU" dirty="0" smtClean="0"/>
              <a:t>ОУ Др. Трифун Пановски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 на спротивни коефициенти (метод на елиминација)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4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mk-MK" dirty="0" smtClean="0"/>
                  <a:t>2) Ги </a:t>
                </a:r>
                <a:r>
                  <a:rPr lang="mk-MK" dirty="0"/>
                  <a:t>собираме двете равенки, и ќе се елиминира променливата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mk-MK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5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=40 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+2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</a:rPr>
                              <m:t>=6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/>
                  <a:t>   </a:t>
                </a:r>
                <a14:m>
                  <m:oMath xmlns:m="http://schemas.openxmlformats.org/officeDocument/2006/math">
                    <m:r>
                      <a:rPr lang="mk-MK" i="1">
                        <a:latin typeface="Cambria Math"/>
                      </a:rPr>
                      <m:t>⇔</m:t>
                    </m:r>
                  </m:oMath>
                </a14:m>
                <a:r>
                  <a:rPr lang="mk-MK" dirty="0"/>
                  <a:t>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=8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8+2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</a:rPr>
                              <m:t>=6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/>
                  <a:t>  </a:t>
                </a:r>
                <a14:m>
                  <m:oMath xmlns:m="http://schemas.openxmlformats.org/officeDocument/2006/math">
                    <m:r>
                      <a:rPr lang="mk-MK" i="1">
                        <a:latin typeface="Cambria Math"/>
                      </a:rPr>
                      <m:t>⇔</m:t>
                    </m:r>
                  </m:oMath>
                </a14:m>
                <a:r>
                  <a:rPr lang="mk-MK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=8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mk-MK" b="1" dirty="0" smtClean="0"/>
              </a:p>
              <a:p>
                <a:pPr marL="0" indent="0">
                  <a:buNone/>
                </a:pPr>
                <a:r>
                  <a:rPr lang="mk-MK" b="1" dirty="0" smtClean="0">
                    <a:solidFill>
                      <a:srgbClr val="00B050"/>
                    </a:solidFill>
                  </a:rPr>
                  <a:t>Решението </a:t>
                </a:r>
                <a:r>
                  <a:rPr lang="mk-MK" b="1" dirty="0">
                    <a:solidFill>
                      <a:srgbClr val="00B050"/>
                    </a:solidFill>
                  </a:rPr>
                  <a:t>на системот е парот (</a:t>
                </a:r>
                <a:r>
                  <a:rPr lang="en-US" b="1" dirty="0">
                    <a:solidFill>
                      <a:srgbClr val="00B050"/>
                    </a:solidFill>
                  </a:rPr>
                  <a:t>x, y)=</a:t>
                </a:r>
                <a:r>
                  <a:rPr lang="mk-MK" b="1" dirty="0">
                    <a:solidFill>
                      <a:srgbClr val="00B050"/>
                    </a:solidFill>
                  </a:rPr>
                  <a:t>(8, -1)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 на спротивни коефициенти (метод на елиминација)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1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/>
              <a:t>Решение на систем линеарни равенки со две </a:t>
            </a:r>
            <a:r>
              <a:rPr lang="mk-MK" dirty="0" smtClean="0"/>
              <a:t>непознати</a:t>
            </a:r>
          </a:p>
          <a:p>
            <a:r>
              <a:rPr lang="mk-MK" dirty="0" smtClean="0"/>
              <a:t>Метод </a:t>
            </a:r>
            <a:r>
              <a:rPr lang="mk-MK" dirty="0"/>
              <a:t>на замена подразбира</a:t>
            </a:r>
            <a:r>
              <a:rPr lang="mk-MK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mk-MK" sz="2400" dirty="0" smtClean="0"/>
              <a:t>се </a:t>
            </a:r>
            <a:r>
              <a:rPr lang="mk-MK" sz="2400" dirty="0"/>
              <a:t>изразува едната од непознатите </a:t>
            </a:r>
            <a:r>
              <a:rPr lang="en-US" sz="2400" dirty="0"/>
              <a:t>x </a:t>
            </a:r>
            <a:r>
              <a:rPr lang="mk-MK" sz="2400" dirty="0"/>
              <a:t>или </a:t>
            </a:r>
            <a:r>
              <a:rPr lang="en-US" sz="2400" dirty="0"/>
              <a:t>y </a:t>
            </a:r>
            <a:r>
              <a:rPr lang="mk-MK" sz="2400" dirty="0"/>
              <a:t>од едната од равенките на системот, на пример, </a:t>
            </a:r>
            <a:r>
              <a:rPr lang="en-US" sz="2400" dirty="0"/>
              <a:t>x</a:t>
            </a:r>
            <a:r>
              <a:rPr lang="mk-MK" sz="2400" dirty="0"/>
              <a:t> се изразува преку </a:t>
            </a:r>
            <a:r>
              <a:rPr lang="en-US" sz="2400" dirty="0"/>
              <a:t>y</a:t>
            </a:r>
            <a:r>
              <a:rPr lang="mk-MK" sz="2400" dirty="0"/>
              <a:t>, а потоа изразот за </a:t>
            </a:r>
            <a:r>
              <a:rPr lang="en-US" sz="2400" dirty="0"/>
              <a:t>x</a:t>
            </a:r>
            <a:r>
              <a:rPr lang="mk-MK" sz="2400" dirty="0"/>
              <a:t> се </a:t>
            </a:r>
            <a:r>
              <a:rPr lang="mk-MK" sz="2400" dirty="0" smtClean="0"/>
              <a:t>зам</a:t>
            </a:r>
            <a:r>
              <a:rPr lang="en-US" sz="2400" dirty="0" smtClean="0"/>
              <a:t>e</a:t>
            </a:r>
            <a:r>
              <a:rPr lang="mk-MK" sz="2400" dirty="0" smtClean="0"/>
              <a:t>нува  </a:t>
            </a:r>
            <a:r>
              <a:rPr lang="mk-MK" sz="2400" dirty="0"/>
              <a:t>во другата равенка на системот, со што таа се сведува на равенка со една непозната.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Пановски-Битола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Метод на замена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5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>
                    <a:solidFill>
                      <a:srgbClr val="7030A0"/>
                    </a:solidFill>
                  </a:rPr>
                  <a:t>Пример 1:</a:t>
                </a:r>
                <a:r>
                  <a:rPr lang="mk-MK" dirty="0" smtClean="0"/>
                  <a:t> Со метод на замена реши го системот: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−2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=5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+3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=9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 smtClean="0"/>
                  <a:t> </a:t>
                </a:r>
              </a:p>
              <a:p>
                <a:pPr marL="0" indent="0">
                  <a:buNone/>
                </a:pPr>
                <a:endParaRPr lang="mk-MK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Пановски-Битола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Метод на замена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2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>
                    <a:solidFill>
                      <a:srgbClr val="00B050"/>
                    </a:solidFill>
                  </a:rPr>
                  <a:t>Решение:</a:t>
                </a:r>
                <a:r>
                  <a:rPr lang="mk-MK" dirty="0"/>
                  <a:t> </a:t>
                </a:r>
                <a:endParaRPr lang="en-US" dirty="0"/>
              </a:p>
              <a:p>
                <a:pPr marL="514350" lvl="0" indent="-514350">
                  <a:buFont typeface="+mj-lt"/>
                  <a:buAutoNum type="arabicParenR"/>
                </a:pPr>
                <a:r>
                  <a:rPr lang="mk-MK" dirty="0"/>
                  <a:t>Од првата равенка, изрази ја променливата </a:t>
                </a:r>
                <a:r>
                  <a:rPr lang="en-US" dirty="0"/>
                  <a:t>x</a:t>
                </a:r>
                <a:r>
                  <a:rPr lang="mk-MK" dirty="0"/>
                  <a:t> преку </a:t>
                </a:r>
                <a:r>
                  <a:rPr lang="en-US" dirty="0"/>
                  <a:t>y.</a:t>
                </a:r>
              </a:p>
              <a:p>
                <a:pPr marL="0" indent="0">
                  <a:buNone/>
                </a:pPr>
                <a:r>
                  <a:rPr lang="mk-MK" dirty="0"/>
                  <a:t> </a:t>
                </a:r>
                <a:r>
                  <a:rPr lang="mk-MK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−2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=5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+3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=9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/>
                  <a:t> </a:t>
                </a:r>
                <a14:m>
                  <m:oMath xmlns:m="http://schemas.openxmlformats.org/officeDocument/2006/math">
                    <m:r>
                      <a:rPr lang="mk-MK" i="1">
                        <a:latin typeface="Cambria Math"/>
                      </a:rPr>
                      <m:t>⇔</m:t>
                    </m:r>
                  </m:oMath>
                </a14:m>
                <a:r>
                  <a:rPr lang="mk-MK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=2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+5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+3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=9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/>
                  <a:t> </a:t>
                </a:r>
                <a14:m>
                  <m:oMath xmlns:m="http://schemas.openxmlformats.org/officeDocument/2006/math">
                    <m:r>
                      <a:rPr lang="mk-MK" i="1">
                        <a:latin typeface="Cambria Math"/>
                      </a:rPr>
                      <m:t>⇔</m:t>
                    </m:r>
                  </m:oMath>
                </a14:m>
                <a:r>
                  <a:rPr lang="en-US" dirty="0"/>
                  <a:t>	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Пановски-Битола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Метод на замена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0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lvl="0" indent="-514350">
                  <a:buFont typeface="+mj-lt"/>
                  <a:buAutoNum type="arabicParenR" startAt="2"/>
                </a:pPr>
                <a:r>
                  <a:rPr lang="mk-MK" dirty="0"/>
                  <a:t>Замени го изразот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US" i="1" smtClean="0">
                        <a:solidFill>
                          <a:srgbClr val="0070C0"/>
                        </a:solidFill>
                        <a:latin typeface="Cambria Math"/>
                      </a:rPr>
                      <m:t>+5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mk-MK" dirty="0"/>
                  <a:t>за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mk-MK" dirty="0"/>
                  <a:t> во втората равенка. 		 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=2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+5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4(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+5)+3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=9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dirty="0"/>
                  <a:t> </a:t>
                </a:r>
                <a14:m>
                  <m:oMath xmlns:m="http://schemas.openxmlformats.org/officeDocument/2006/math">
                    <m:r>
                      <a:rPr lang="mk-MK" i="1">
                        <a:latin typeface="Cambria Math"/>
                      </a:rPr>
                      <m:t>⇔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Пановски-Битола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Метод на замена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1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514350" lvl="0" indent="-514350" algn="just">
                  <a:buFont typeface="+mj-lt"/>
                  <a:buAutoNum type="arabicParenR" startAt="3"/>
                </a:pPr>
                <a:r>
                  <a:rPr lang="mk-MK" sz="2100" dirty="0"/>
                  <a:t>Втората равенка на системот е линеарна равенка со една непозната, со чие решавање се добива вредност за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100" dirty="0"/>
                  <a:t>, a </a:t>
                </a:r>
                <a:r>
                  <a:rPr lang="mk-MK" sz="2100" dirty="0"/>
                  <a:t>потоа добиената вредност за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𝑦</m:t>
                    </m:r>
                  </m:oMath>
                </a14:m>
                <a:r>
                  <a:rPr lang="mk-MK" sz="2100" dirty="0"/>
                  <a:t> се заменува во равенката за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𝑥</m:t>
                    </m:r>
                  </m:oMath>
                </a14:m>
                <a:r>
                  <a:rPr lang="mk-MK" sz="2100" dirty="0" smtClean="0"/>
                  <a:t>.</a:t>
                </a:r>
              </a:p>
              <a:p>
                <a:pPr marL="0" lvl="0" indent="0" algn="just">
                  <a:buNone/>
                </a:pPr>
                <a:endParaRPr lang="en-US" sz="2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=2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+5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8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+20+3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=9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600" dirty="0"/>
                  <a:t>  </a:t>
                </a:r>
                <a14:m>
                  <m:oMath xmlns:m="http://schemas.openxmlformats.org/officeDocument/2006/math">
                    <m:r>
                      <a:rPr lang="mk-MK" sz="2600" i="1">
                        <a:latin typeface="Cambria Math"/>
                      </a:rPr>
                      <m:t>⇔</m:t>
                    </m:r>
                  </m:oMath>
                </a14:m>
                <a:r>
                  <a:rPr lang="mk-MK" sz="2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=2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+5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11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=−11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600" dirty="0"/>
                  <a:t> </a:t>
                </a:r>
                <a:endParaRPr lang="mk-MK" sz="2600" dirty="0" smtClean="0"/>
              </a:p>
              <a:p>
                <a:pPr marL="0" indent="0">
                  <a:buNone/>
                </a:pPr>
                <a:endParaRPr lang="mk-MK" sz="26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mk-MK" sz="2600" i="1">
                        <a:latin typeface="Cambria Math"/>
                      </a:rPr>
                      <m:t>⇔</m:t>
                    </m:r>
                  </m:oMath>
                </a14:m>
                <a:r>
                  <a:rPr lang="mk-MK" sz="2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=2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+5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mk-MK" sz="2600" dirty="0"/>
                  <a:t>  </a:t>
                </a:r>
                <a14:m>
                  <m:oMath xmlns:m="http://schemas.openxmlformats.org/officeDocument/2006/math">
                    <m:r>
                      <a:rPr lang="mk-MK" sz="2600" i="1">
                        <a:latin typeface="Cambria Math"/>
                      </a:rPr>
                      <m:t>⇔</m:t>
                    </m:r>
                  </m:oMath>
                </a14:m>
                <a:r>
                  <a:rPr lang="mk-MK" sz="26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=2∙</m:t>
                            </m:r>
                            <m:d>
                              <m:d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2600" i="1">
                                <a:latin typeface="Cambria Math"/>
                              </a:rPr>
                              <m:t>+5=−2+5=3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600" dirty="0"/>
                  <a:t> </a:t>
                </a:r>
                <a:endParaRPr lang="mk-MK" sz="2600" dirty="0" smtClean="0"/>
              </a:p>
              <a:p>
                <a:pPr marL="0" indent="0">
                  <a:buNone/>
                </a:pPr>
                <a:endParaRPr lang="mk-MK" sz="2600" dirty="0"/>
              </a:p>
              <a:p>
                <a:pPr marL="0" indent="0">
                  <a:buNone/>
                </a:pP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r>
                      <a:rPr lang="mk-MK" sz="2600" i="1">
                        <a:latin typeface="Cambria Math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=3</m:t>
                            </m:r>
                          </m:e>
                          <m:e>
                            <m:r>
                              <a:rPr lang="en-US" sz="2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mk-MK" sz="2600" dirty="0" smtClean="0"/>
              </a:p>
              <a:p>
                <a:pPr marL="0" indent="0">
                  <a:buNone/>
                </a:pPr>
                <a:r>
                  <a:rPr lang="mk-MK" sz="2800" b="1" dirty="0">
                    <a:solidFill>
                      <a:srgbClr val="00B050"/>
                    </a:solidFill>
                  </a:rPr>
                  <a:t>Решението на системот е подредениот пар реални броеви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(x, y)=</a:t>
                </a:r>
                <a:r>
                  <a:rPr lang="mk-MK" sz="2800" b="1" dirty="0">
                    <a:solidFill>
                      <a:srgbClr val="00B050"/>
                    </a:solidFill>
                  </a:rPr>
                  <a:t>(3, -1)</a:t>
                </a:r>
                <a:endParaRPr lang="en-US" sz="28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2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465" t="-10247" r="-658" b="-10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Пановски-Битола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Метод на замена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9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mk-MK" sz="2800" dirty="0" smtClean="0"/>
              <a:t>Методот </a:t>
            </a:r>
            <a:r>
              <a:rPr lang="mk-MK" sz="2800" dirty="0"/>
              <a:t>на спротивни коефициенти подразбира: равенките се множат со соодветен број (се бара НЗС за коефициентите пред една од променливите во двете равенки) и се добиваат коефициенти кои се спротивни броеви, па со собирање на двете равенки, се елиминира едната од непознатите и се добива равенка со една непозната.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Пановски-Битола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 на спротивни коефициенти (метод на елиминација)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9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>
                    <a:solidFill>
                      <a:srgbClr val="7030A0"/>
                    </a:solidFill>
                  </a:rPr>
                  <a:t>Пример 1:</a:t>
                </a:r>
                <a:r>
                  <a:rPr lang="mk-MK" dirty="0"/>
                  <a:t> Со метод на спротивни коефициенти реши го системот: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mk-MK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=8</m:t>
                            </m:r>
                          </m:e>
                          <m:e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=4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 r="-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Пановски-Битола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 на спротивни коефициенти (метод на елиминација)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5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 algn="just">
                  <a:buNone/>
                </a:pPr>
                <a:r>
                  <a:rPr lang="mk-MK" dirty="0" smtClean="0">
                    <a:solidFill>
                      <a:srgbClr val="00B050"/>
                    </a:solidFill>
                  </a:rPr>
                  <a:t>Решение:</a:t>
                </a:r>
                <a:r>
                  <a:rPr lang="mk-MK" dirty="0"/>
                  <a:t> </a:t>
                </a:r>
                <a:r>
                  <a:rPr lang="mk-MK" sz="2000" dirty="0"/>
                  <a:t>Коефицентите пред променливата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mk-MK" sz="2000" dirty="0"/>
                  <a:t> се 1 и -1 (се спротивни броеви), па со собирање на двете равенки, ќе се елиминира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mk-MK" sz="2000" dirty="0"/>
                  <a:t> и ќе се добие равенка со една непозната </a:t>
                </a:r>
                <a14:m>
                  <m:oMath xmlns:m="http://schemas.openxmlformats.org/officeDocument/2006/math">
                    <m:r>
                      <a:rPr lang="mk-MK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mk-MK" sz="2000" dirty="0"/>
                  <a:t> т.е.</a:t>
                </a:r>
                <a:endParaRPr lang="en-US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mk-MK" sz="2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=8</m:t>
                            </m:r>
                          </m: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sz="240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4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</a:t>
                </a:r>
                <a:endParaRPr lang="mk-MK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⇔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=8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6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=12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⇔</m:t>
                    </m:r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=8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⇔</m:t>
                    </m:r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4∙2+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=8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⇔</m:t>
                    </m:r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=0</m:t>
                            </m:r>
                          </m:e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endParaRPr lang="mk-MK" sz="2400" dirty="0" smtClean="0"/>
              </a:p>
              <a:p>
                <a:pPr marL="0" indent="0">
                  <a:buNone/>
                </a:pPr>
                <a:endParaRPr lang="mk-MK" sz="2400" dirty="0"/>
              </a:p>
              <a:p>
                <a:pPr marL="0" indent="0">
                  <a:buNone/>
                </a:pPr>
                <a:endParaRPr lang="mk-MK" sz="2400" b="1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mk-MK" sz="2400" b="1" dirty="0" smtClean="0">
                    <a:solidFill>
                      <a:srgbClr val="00B050"/>
                    </a:solidFill>
                  </a:rPr>
                  <a:t>Решението </a:t>
                </a:r>
                <a:r>
                  <a:rPr lang="mk-MK" sz="2400" b="1" dirty="0">
                    <a:solidFill>
                      <a:srgbClr val="00B050"/>
                    </a:solidFill>
                  </a:rPr>
                  <a:t>на системот  е подредениот пар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(x, y)=</a:t>
                </a:r>
                <a:r>
                  <a:rPr lang="mk-MK" sz="2400" b="1" dirty="0">
                    <a:solidFill>
                      <a:srgbClr val="00B050"/>
                    </a:solidFill>
                  </a:rPr>
                  <a:t>(2,0)</a:t>
                </a:r>
                <a:endParaRPr lang="en-US" sz="24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8" t="-2120" r="-1646" b="-11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Весна Атанасовска </a:t>
            </a:r>
          </a:p>
          <a:p>
            <a:r>
              <a:rPr lang="ru-RU" dirty="0" smtClean="0"/>
              <a:t>ОУ Др. Трифун Пановски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DB18-DAD7-4FC6-A63F-882C5A47D0A3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Метод на спротивни коефициенти (метод на елиминација)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4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554</TotalTime>
  <Words>887</Words>
  <Application>Microsoft Office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Решавање систем линеарни равенки со две непознати</vt:lpstr>
      <vt:lpstr>Метод на замена</vt:lpstr>
      <vt:lpstr>Метод на замена</vt:lpstr>
      <vt:lpstr>Метод на замена</vt:lpstr>
      <vt:lpstr>Метод на замена</vt:lpstr>
      <vt:lpstr>Метод на замена</vt:lpstr>
      <vt:lpstr>Метод на спротивни коефициенти (метод на елиминација)</vt:lpstr>
      <vt:lpstr>Метод на спротивни коефициенти (метод на елиминација)</vt:lpstr>
      <vt:lpstr>Метод на спротивни коефициенти (метод на елиминација)</vt:lpstr>
      <vt:lpstr>Метод на спротивни коефициенти (метод на елиминација)</vt:lpstr>
      <vt:lpstr>Метод на спротивни коефициенти (метод на елиминација)</vt:lpstr>
      <vt:lpstr>Метод на спротивни коефициенти (метод на елиминација)</vt:lpstr>
      <vt:lpstr>Метод на спротивни коефициенти (метод на елиминација)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Решавање систем линеарни равенки со две непознати</dc:title>
  <dc:creator>Vesna</dc:creator>
  <cp:lastModifiedBy>Vesna</cp:lastModifiedBy>
  <cp:revision>15</cp:revision>
  <dcterms:created xsi:type="dcterms:W3CDTF">2020-03-17T22:05:11Z</dcterms:created>
  <dcterms:modified xsi:type="dcterms:W3CDTF">2020-03-18T22:59:21Z</dcterms:modified>
</cp:coreProperties>
</file>