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48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7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7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7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7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/>
              <a:t>Р</a:t>
            </a:r>
            <a:r>
              <a:rPr lang="mk-MK" dirty="0" smtClean="0"/>
              <a:t>аствори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mk-MK" dirty="0" smtClean="0"/>
              <a:t>Изработка на раствори, видови растворувачи</a:t>
            </a:r>
          </a:p>
          <a:p>
            <a:endParaRPr lang="mk-MK" dirty="0"/>
          </a:p>
          <a:p>
            <a:r>
              <a:rPr lang="mk-MK" smtClean="0"/>
              <a:t>Изработил-Јасмина Николовска</a:t>
            </a:r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48"/>
    </mc:Choice>
    <mc:Fallback xmlns="">
      <p:transition spd="slow" advTm="14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Полиетиленгликолите се добиваат со полимеризација на етилен оксидот.Нижите производи на полимеризација се течности со мала вискозност (со молекулск маса 200,300,400) а останатите, на пример со молекулска маса 4000 се со полуцврста конзистенција.</a:t>
            </a:r>
            <a:br>
              <a:rPr lang="mk-MK" sz="2000" dirty="0" smtClean="0"/>
            </a:b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5" y="3487357"/>
            <a:ext cx="2476500" cy="1257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6" y="2467428"/>
            <a:ext cx="4281715" cy="354995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0"/>
    </mc:Choice>
    <mc:Fallback xmlns="">
      <p:transition spd="slow" advTm="5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Полиетиленгликолите се стабилни на оксидација а се токсични за вегетативните облици на микроорганизмите</a:t>
            </a:r>
            <a:br>
              <a:rPr lang="mk-MK" sz="2000" dirty="0" smtClean="0"/>
            </a:br>
            <a:endParaRPr lang="mk-MK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0"/>
    </mc:Choice>
    <mc:Fallback xmlns="">
      <p:transition spd="slow" advTm="9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Во фармацијата најчесто се користи маслиновото, сончогледовото, рицинусово, сусамово и масло од кикири. Маслата се добиваат со топло или ладно пресување, или со екстракција со органски растворувачи. Тие се подложни на оксидација и затоа треба да им се додаваат антиоксиданти. Неповолно на стабилноста на маслата делуваат кислородот, влагата, светло и повисока температура.</a:t>
            </a:r>
            <a:br>
              <a:rPr lang="mk-MK" sz="2000" dirty="0" smtClean="0"/>
            </a:b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42949"/>
            <a:ext cx="4319775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94" y="2487386"/>
            <a:ext cx="5210175" cy="3429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10"/>
    </mc:Choice>
    <mc:Fallback xmlns="">
      <p:transition spd="slow" advTm="57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Растворите се изработуваат со едноставно растворање на супстанцијата во некој растворувач.Ако супстанцијата е лесно растворлива, доволно е таа да се измеша со растворувачот. Тешко растворливите супстанции претходно треба да се иситнат или да се растворат со загревање (ако се термостабилни).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96" y="2557463"/>
            <a:ext cx="1749008" cy="331787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1"/>
    </mc:Choice>
    <mc:Fallback xmlns="">
      <p:transition spd="slow" advTm="33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Растворите кои настануваат со хемиска реакција помеѓу растворените супстанции се нарекуваат  </a:t>
            </a:r>
            <a:r>
              <a:rPr lang="en-US" sz="2000" dirty="0" err="1" smtClean="0"/>
              <a:t>Liquores</a:t>
            </a:r>
            <a:r>
              <a:rPr lang="en-US" sz="2000" dirty="0" smtClean="0"/>
              <a:t>. </a:t>
            </a:r>
            <a:r>
              <a:rPr lang="mk-MK" sz="2000" dirty="0" smtClean="0"/>
              <a:t>Пример за таков раствор е Буровиот раствор,</a:t>
            </a:r>
            <a:r>
              <a:rPr lang="en-US" sz="2000" dirty="0" err="1" smtClean="0"/>
              <a:t>Aluminii</a:t>
            </a:r>
            <a:r>
              <a:rPr lang="en-US" sz="2000" dirty="0" smtClean="0"/>
              <a:t> </a:t>
            </a:r>
            <a:r>
              <a:rPr lang="en-US" sz="2000" dirty="0" err="1" smtClean="0"/>
              <a:t>subacetatis</a:t>
            </a:r>
            <a:r>
              <a:rPr lang="en-US" sz="2000" dirty="0" smtClean="0"/>
              <a:t> </a:t>
            </a:r>
            <a:r>
              <a:rPr lang="en-US" sz="2000" dirty="0" err="1" smtClean="0"/>
              <a:t>solutio</a:t>
            </a:r>
            <a:r>
              <a:rPr lang="mk-MK" sz="2000" dirty="0" smtClean="0"/>
              <a:t>.</a:t>
            </a:r>
            <a:br>
              <a:rPr lang="mk-MK" sz="2000" dirty="0" smtClean="0"/>
            </a:br>
            <a:r>
              <a:rPr lang="mk-MK" sz="2000" dirty="0" smtClean="0"/>
              <a:t>Растворите добиени со екстракција на дрогите од растително или животинско потекло се водено-екстративни препарати, додекам водено-етанолните се викаат течни екстракти и тинктури</a:t>
            </a:r>
            <a:endParaRPr lang="mk-M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Водените раствои се изложени на многу промени кои ја смалуваат нивната стабилност. Затоа, за заштита ос оксидациони процеси им се додаваат разни антиоксиданти, а за спречување на микробиолошката контаминација се додаваат конзерванси.</a:t>
            </a:r>
          </a:p>
          <a:p>
            <a:r>
              <a:rPr lang="mk-MK" sz="2000" dirty="0" smtClean="0"/>
              <a:t>Ако не е можно да се применат тие мерки, тогаш значително се ограничува рокот на траење.</a:t>
            </a:r>
          </a:p>
          <a:p>
            <a:r>
              <a:rPr lang="mk-MK" sz="2000" dirty="0" smtClean="0"/>
              <a:t>На растворите за перорална употреба се додаваат и коригенси на вкус и мирис.</a:t>
            </a:r>
          </a:p>
          <a:p>
            <a:endParaRPr lang="mk-MK" sz="2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52"/>
    </mc:Choice>
    <mc:Fallback xmlns="">
      <p:transition spd="slow" advTm="66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Стојниците (контејнерите) за течните фармацевтски форми во кои спаѓаат растворите се шишиња изработени од стакло или пластичен материјал, со волумен најчесто меѓу 20 и 200 мл.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4" y="2630622"/>
            <a:ext cx="3474625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8" y="2630622"/>
            <a:ext cx="6076950" cy="318597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90"/>
    </mc:Choice>
    <mc:Fallback xmlns="">
      <p:transition spd="slow" advTm="24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Видови растворувачи</a:t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Вода</a:t>
            </a:r>
          </a:p>
          <a:p>
            <a:r>
              <a:rPr lang="mk-MK" dirty="0" smtClean="0"/>
              <a:t>Етанол</a:t>
            </a:r>
          </a:p>
          <a:p>
            <a:r>
              <a:rPr lang="mk-MK" dirty="0" smtClean="0"/>
              <a:t>Глицерол</a:t>
            </a:r>
          </a:p>
          <a:p>
            <a:r>
              <a:rPr lang="mk-MK" dirty="0" smtClean="0"/>
              <a:t>Пропиленгликол</a:t>
            </a:r>
          </a:p>
          <a:p>
            <a:r>
              <a:rPr lang="mk-MK" dirty="0" smtClean="0"/>
              <a:t>Полиетиленгликол</a:t>
            </a:r>
          </a:p>
          <a:p>
            <a:r>
              <a:rPr lang="mk-MK" dirty="0" smtClean="0"/>
              <a:t>Растителни масла</a:t>
            </a:r>
          </a:p>
          <a:p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7"/>
    </mc:Choice>
    <mc:Fallback xmlns="">
      <p:transition spd="slow" advTm="27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Водата е најчест растворувач и се користи прочистена вода </a:t>
            </a:r>
            <a:r>
              <a:rPr lang="en-US" sz="2000" dirty="0" smtClean="0"/>
              <a:t>Aqua </a:t>
            </a:r>
            <a:r>
              <a:rPr lang="en-US" sz="2000" dirty="0" err="1" smtClean="0"/>
              <a:t>purificata</a:t>
            </a:r>
            <a:r>
              <a:rPr lang="en-US" sz="2000" dirty="0" smtClean="0"/>
              <a:t>, </a:t>
            </a:r>
            <a:r>
              <a:rPr lang="mk-MK" sz="2000" dirty="0" smtClean="0"/>
              <a:t>која се добива со дестилација на водата за пиење. Пх  на прочистената вода е 5-7, и мора да се искористи во рок од 10 дена. За парентерални и очни препарати мора да се користи </a:t>
            </a:r>
            <a:r>
              <a:rPr lang="en-US" sz="2000" dirty="0" smtClean="0"/>
              <a:t> Aqua pro </a:t>
            </a:r>
            <a:r>
              <a:rPr lang="en-US" sz="2000" dirty="0" err="1" smtClean="0"/>
              <a:t>injectiones</a:t>
            </a:r>
            <a:r>
              <a:rPr lang="mk-MK" sz="2000" dirty="0" smtClean="0"/>
              <a:t>, која е добиена со дестилација на прочистена вода. Се стерилизира со автоклавирање на 1200 степени целзиусови.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21857"/>
            <a:ext cx="2452009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31" y="3113981"/>
            <a:ext cx="180975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81943"/>
            <a:ext cx="4800598" cy="373017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19"/>
    </mc:Choice>
    <mc:Fallback xmlns="">
      <p:transition spd="slow" advTm="73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Етанолот се употребува како концентриран 96% и дилуиран (разреден) 70%. Се меша во секој сооднос со водата.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41349"/>
            <a:ext cx="3141183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29" y="2441349"/>
            <a:ext cx="4846320" cy="357346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06"/>
    </mc:Choice>
    <mc:Fallback xmlns="">
      <p:transition spd="slow" advTm="38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Глецеролот е трихидроксилен алкохол и најчесто во фармацијата се користи како корастворувач, затоа што се меша со водата и етанолот.Глицеролот фармаколошки делува лаксативно, што треба да се земе во предвид при неговата употреба. Може да се замени со манитол или сорбитол.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4" y="2906086"/>
            <a:ext cx="1981200" cy="10530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3" y="2561629"/>
            <a:ext cx="6847115" cy="3503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29456"/>
            <a:ext cx="2841169" cy="363583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44"/>
    </mc:Choice>
    <mc:Fallback xmlns="">
      <p:transition spd="slow" advTm="46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Пропиленгликолот не е токсичен и се коисти како замена за глицеролот. Орално и кутано се употребува до 30%, а парентерално до 5%. Отровен е само за нижи организми, па се применува за спречување на ширење на инфекции преку воздух, во облик на аеросол.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12" y="2441349"/>
            <a:ext cx="4423833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00098"/>
            <a:ext cx="5715000" cy="30003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69"/>
    </mc:Choice>
    <mc:Fallback xmlns="">
      <p:transition spd="slow" advTm="28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482</Words>
  <Application>Microsoft Office PowerPoint</Application>
  <PresentationFormat>Widescreen</PresentationFormat>
  <Paragraphs>34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Раствори</vt:lpstr>
      <vt:lpstr>Растворите се изработуваат со едноставно растворање на супстанцијата во некој растворувач.Ако супстанцијата е лесно растворлива, доволно е таа да се измеша со растворувачот. Тешко растворливите супстанции претходно треба да се иситнат или да се растворат со загревање (ако се термостабилни).</vt:lpstr>
      <vt:lpstr>Растворите кои настануваат со хемиска реакција помеѓу растворените супстанции се нарекуваат  Liquores. Пример за таков раствор е Буровиот раствор,Aluminii subacetatis solutio. Растворите добиени со екстракција на дрогите од растително или животинско потекло се водено-екстративни препарати, додекам водено-етанолните се викаат течни екстракти и тинктури</vt:lpstr>
      <vt:lpstr>Стојниците (контејнерите) за течните фармацевтски форми во кои спаѓаат растворите се шишиња изработени од стакло или пластичен материјал, со волумен најчесто меѓу 20 и 200 мл.</vt:lpstr>
      <vt:lpstr>Видови растворувачи </vt:lpstr>
      <vt:lpstr>Водата е најчест растворувач и се користи прочистена вода Aqua purificata, која се добива со дестилација на водата за пиење. Пх  на прочистената вода е 5-7, и мора да се искористи во рок од 10 дена. За парентерални и очни препарати мора да се користи  Aqua pro injectiones, која е добиена со дестилација на прочистена вода. Се стерилизира со автоклавирање на 1200 степени целзиусови.</vt:lpstr>
      <vt:lpstr>Етанолот се употребува како концентриран 96% и дилуиран (разреден) 70%. Се меша во секој сооднос со водата.</vt:lpstr>
      <vt:lpstr>Глецеролот е трихидроксилен алкохол и најчесто во фармацијата се користи како корастворувач, затоа што се меша со водата и етанолот.Глицеролот фармаколошки делува лаксативно, што треба да се земе во предвид при неговата употреба. Може да се замени со манитол или сорбитол.</vt:lpstr>
      <vt:lpstr>Пропиленгликолот не е токсичен и се коисти како замена за глицеролот. Орално и кутано се употребува до 30%, а парентерално до 5%. Отровен е само за нижи организми, па се применува за спречување на ширење на инфекции преку воздух, во облик на аеросол.</vt:lpstr>
      <vt:lpstr>Полиетиленгликолите се добиваат со полимеризација на етилен оксидот.Нижите производи на полимеризација се течности со мала вискозност (со молекулск маса 200,300,400) а останатите, на пример со молекулска маса 4000 се со полуцврста конзистенција. </vt:lpstr>
      <vt:lpstr>Полиетиленгликолите се стабилни на оксидација а се токсични за вегетативните облици на микроорганизмите </vt:lpstr>
      <vt:lpstr>Во фармацијата најчесто се користи маслиновото, сончогледовото, рицинусово, сусамово и масло од кикири. Маслата се добиваат со топло или ладно пресување, или со екстракција со органски растворувачи. Тие се подложни на оксидација и затоа треба да им се додаваат антиоксиданти. Неповолно на стабилноста на маслата делуваат кислородот, влагата, светло и повисока температура.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раствори</dc:title>
  <dc:creator>Com</dc:creator>
  <cp:lastModifiedBy>Com</cp:lastModifiedBy>
  <cp:revision>11</cp:revision>
  <dcterms:created xsi:type="dcterms:W3CDTF">2020-03-17T18:15:33Z</dcterms:created>
  <dcterms:modified xsi:type="dcterms:W3CDTF">2020-03-17T22:48:53Z</dcterms:modified>
</cp:coreProperties>
</file>