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b="1" dirty="0" smtClean="0"/>
              <a:t>Разлики меѓу класичен и современ менаџер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За</a:t>
            </a:r>
            <a:r>
              <a:rPr lang="en-US" dirty="0" smtClean="0"/>
              <a:t> III 4 </a:t>
            </a:r>
            <a:r>
              <a:rPr lang="mk-MK" dirty="0" smtClean="0"/>
              <a:t>и </a:t>
            </a:r>
            <a:r>
              <a:rPr lang="en-US" dirty="0" smtClean="0"/>
              <a:t>III 5 </a:t>
            </a:r>
            <a:r>
              <a:rPr lang="mk-MK" dirty="0" smtClean="0"/>
              <a:t>клас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Вежба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mk-MK" b="1" dirty="0" smtClean="0"/>
              <a:t>Вежба:</a:t>
            </a:r>
            <a:r>
              <a:rPr lang="mk-MK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дадените</a:t>
            </a:r>
            <a:r>
              <a:rPr lang="en-US" dirty="0" smtClean="0"/>
              <a:t> </a:t>
            </a:r>
            <a:r>
              <a:rPr lang="en-US" dirty="0" err="1" smtClean="0"/>
              <a:t>каректеритики</a:t>
            </a:r>
            <a:r>
              <a:rPr lang="en-US" dirty="0" smtClean="0"/>
              <a:t> </a:t>
            </a:r>
            <a:r>
              <a:rPr lang="mk-MK" dirty="0" smtClean="0"/>
              <a:t>посочете</a:t>
            </a:r>
            <a:r>
              <a:rPr lang="en-US" dirty="0" smtClean="0"/>
              <a:t> </a:t>
            </a:r>
            <a:r>
              <a:rPr lang="en-US" dirty="0" err="1" smtClean="0"/>
              <a:t>ги</a:t>
            </a:r>
            <a:r>
              <a:rPr lang="en-US" dirty="0" smtClean="0"/>
              <a:t> </a:t>
            </a:r>
            <a:r>
              <a:rPr lang="en-US" dirty="0" err="1" smtClean="0"/>
              <a:t>оние</a:t>
            </a:r>
            <a:r>
              <a:rPr lang="en-US" dirty="0" smtClean="0"/>
              <a:t> </a:t>
            </a:r>
            <a:r>
              <a:rPr lang="en-US" dirty="0" err="1" smtClean="0"/>
              <a:t>кои</a:t>
            </a:r>
            <a:r>
              <a:rPr lang="en-US" dirty="0" smtClean="0"/>
              <a:t> </a:t>
            </a:r>
            <a:r>
              <a:rPr lang="en-US" dirty="0" err="1" smtClean="0"/>
              <a:t>мислите</a:t>
            </a:r>
            <a:r>
              <a:rPr lang="en-US" dirty="0" smtClean="0"/>
              <a:t> </a:t>
            </a:r>
            <a:r>
              <a:rPr lang="en-US" dirty="0" err="1" smtClean="0"/>
              <a:t>дека</a:t>
            </a:r>
            <a:r>
              <a:rPr lang="en-US" dirty="0" smtClean="0"/>
              <a:t> </a:t>
            </a:r>
            <a:r>
              <a:rPr lang="en-US" dirty="0" err="1" smtClean="0"/>
              <a:t>ги</a:t>
            </a:r>
            <a:r>
              <a:rPr lang="en-US" dirty="0" smtClean="0"/>
              <a:t> </a:t>
            </a:r>
            <a:r>
              <a:rPr lang="en-US" dirty="0" err="1" smtClean="0"/>
              <a:t>поседува</a:t>
            </a:r>
            <a:r>
              <a:rPr lang="en-US" dirty="0" smtClean="0"/>
              <a:t> </a:t>
            </a:r>
            <a:r>
              <a:rPr lang="en-US" dirty="0" err="1" smtClean="0"/>
              <a:t>успешен</a:t>
            </a:r>
            <a:r>
              <a:rPr lang="en-US" dirty="0" smtClean="0"/>
              <a:t> </a:t>
            </a:r>
            <a:r>
              <a:rPr lang="en-US" dirty="0" err="1" smtClean="0"/>
              <a:t>менаџер</a:t>
            </a:r>
            <a:r>
              <a:rPr lang="en-US" dirty="0" smtClean="0"/>
              <a:t> и </a:t>
            </a:r>
            <a:r>
              <a:rPr lang="en-US" dirty="0" err="1" smtClean="0"/>
              <a:t>објаснете</a:t>
            </a:r>
            <a:r>
              <a:rPr lang="en-US" dirty="0" smtClean="0"/>
              <a:t>:</a:t>
            </a:r>
          </a:p>
          <a:p>
            <a:r>
              <a:rPr lang="mk-MK" dirty="0" smtClean="0"/>
              <a:t>*</a:t>
            </a:r>
            <a:r>
              <a:rPr lang="en-US" dirty="0" err="1" smtClean="0"/>
              <a:t>да</a:t>
            </a:r>
            <a:r>
              <a:rPr lang="en-US" dirty="0" smtClean="0"/>
              <a:t> е </a:t>
            </a:r>
            <a:r>
              <a:rPr lang="en-US" dirty="0" err="1" smtClean="0"/>
              <a:t>способен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мисли</a:t>
            </a:r>
            <a:r>
              <a:rPr lang="en-US" dirty="0" smtClean="0"/>
              <a:t>, </a:t>
            </a:r>
            <a:r>
              <a:rPr lang="en-US" dirty="0" err="1" smtClean="0"/>
              <a:t>сталожен</a:t>
            </a:r>
            <a:r>
              <a:rPr lang="en-US" dirty="0" smtClean="0"/>
              <a:t>, </a:t>
            </a:r>
            <a:r>
              <a:rPr lang="en-US" dirty="0" err="1" smtClean="0"/>
              <a:t>авторитативен</a:t>
            </a:r>
            <a:r>
              <a:rPr lang="en-US" dirty="0" smtClean="0"/>
              <a:t>, </a:t>
            </a:r>
            <a:r>
              <a:rPr lang="en-US" dirty="0" err="1" smtClean="0"/>
              <a:t>нечесен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биде</a:t>
            </a:r>
            <a:r>
              <a:rPr lang="en-US" dirty="0" smtClean="0"/>
              <a:t> </a:t>
            </a:r>
            <a:r>
              <a:rPr lang="en-US" dirty="0" err="1" smtClean="0"/>
              <a:t>морален</a:t>
            </a:r>
            <a:r>
              <a:rPr lang="en-US" dirty="0" smtClean="0"/>
              <a:t>, </a:t>
            </a:r>
            <a:r>
              <a:rPr lang="en-US" dirty="0" err="1" smtClean="0"/>
              <a:t>сака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работи</a:t>
            </a:r>
            <a:r>
              <a:rPr lang="en-US" dirty="0" smtClean="0"/>
              <a:t> </a:t>
            </a:r>
            <a:r>
              <a:rPr lang="en-US" dirty="0" err="1" smtClean="0"/>
              <a:t>сам</a:t>
            </a:r>
            <a:r>
              <a:rPr lang="en-US" dirty="0" smtClean="0"/>
              <a:t>, </a:t>
            </a:r>
            <a:r>
              <a:rPr lang="en-US" dirty="0" err="1" smtClean="0"/>
              <a:t>неодлучлив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е </a:t>
            </a:r>
            <a:r>
              <a:rPr lang="en-US" dirty="0" err="1" smtClean="0"/>
              <a:t>избувлив</a:t>
            </a:r>
            <a:r>
              <a:rPr lang="en-US" dirty="0" smtClean="0"/>
              <a:t>, </a:t>
            </a:r>
            <a:r>
              <a:rPr lang="en-US" dirty="0" err="1" smtClean="0"/>
              <a:t>добро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комуницира</a:t>
            </a:r>
            <a:r>
              <a:rPr lang="en-US" dirty="0" smtClean="0"/>
              <a:t>, </a:t>
            </a:r>
            <a:r>
              <a:rPr lang="en-US" dirty="0" err="1" smtClean="0"/>
              <a:t>помалку</a:t>
            </a:r>
            <a:r>
              <a:rPr lang="en-US" dirty="0" smtClean="0"/>
              <a:t> </a:t>
            </a:r>
            <a:r>
              <a:rPr lang="mk-MK" dirty="0" smtClean="0"/>
              <a:t>креативен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своите</a:t>
            </a:r>
            <a:r>
              <a:rPr lang="en-US" dirty="0" smtClean="0"/>
              <a:t> </a:t>
            </a:r>
            <a:r>
              <a:rPr lang="en-US" dirty="0" err="1" smtClean="0"/>
              <a:t>подредени</a:t>
            </a:r>
            <a:r>
              <a:rPr lang="en-US" dirty="0" smtClean="0"/>
              <a:t>, </a:t>
            </a:r>
            <a:r>
              <a:rPr lang="en-US" dirty="0" err="1" smtClean="0"/>
              <a:t>ефективно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управува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биде</a:t>
            </a:r>
            <a:r>
              <a:rPr lang="en-US" dirty="0" smtClean="0"/>
              <a:t> „</a:t>
            </a:r>
            <a:r>
              <a:rPr lang="en-US" dirty="0" err="1" smtClean="0"/>
              <a:t>продавач</a:t>
            </a:r>
            <a:r>
              <a:rPr lang="en-US" dirty="0" smtClean="0"/>
              <a:t>“, </a:t>
            </a:r>
            <a:r>
              <a:rPr lang="en-US" dirty="0" err="1" smtClean="0"/>
              <a:t>емотивно</a:t>
            </a:r>
            <a:r>
              <a:rPr lang="en-US" dirty="0" smtClean="0"/>
              <a:t> </a:t>
            </a:r>
            <a:r>
              <a:rPr lang="en-US" dirty="0" err="1" smtClean="0"/>
              <a:t>стабилен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ги</a:t>
            </a:r>
            <a:r>
              <a:rPr lang="en-US" dirty="0" smtClean="0"/>
              <a:t> </a:t>
            </a:r>
            <a:r>
              <a:rPr lang="en-US" dirty="0" err="1" smtClean="0"/>
              <a:t>мотивира</a:t>
            </a:r>
            <a:r>
              <a:rPr lang="en-US" dirty="0" smtClean="0"/>
              <a:t> </a:t>
            </a:r>
            <a:r>
              <a:rPr lang="en-US" dirty="0" err="1" smtClean="0"/>
              <a:t>вработените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биде</a:t>
            </a:r>
            <a:r>
              <a:rPr lang="en-US" dirty="0" smtClean="0"/>
              <a:t> </a:t>
            </a:r>
            <a:r>
              <a:rPr lang="en-US" dirty="0" err="1" smtClean="0"/>
              <a:t>динамичен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е </a:t>
            </a:r>
            <a:r>
              <a:rPr lang="en-US" dirty="0" err="1" smtClean="0"/>
              <a:t>индивидуалист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е </a:t>
            </a:r>
            <a:r>
              <a:rPr lang="en-US" dirty="0" err="1" smtClean="0"/>
              <a:t>затворен</a:t>
            </a:r>
            <a:r>
              <a:rPr lang="en-US" dirty="0" smtClean="0"/>
              <a:t> </a:t>
            </a:r>
            <a:r>
              <a:rPr lang="en-US" dirty="0" err="1" smtClean="0"/>
              <a:t>тип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е </a:t>
            </a:r>
            <a:r>
              <a:rPr lang="en-US" dirty="0" err="1" smtClean="0"/>
              <a:t>некомуникативен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Класичен менаџер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700" b="1" dirty="0" smtClean="0"/>
              <a:t>Класичен менаџер</a:t>
            </a:r>
            <a:r>
              <a:rPr lang="mk-MK" sz="2700" dirty="0" smtClean="0"/>
              <a:t> – се гружи за постигнување на основните принципи за работа :продуктивност (количина на п-ди што се создава со употреба на одредена количина на труд); економичност (со што помало трошење на с-ва и труд да се постигне поголем ефект), рентабилност (конечниот деловен успех од работењето на претпријатието).Класичниот менаџер има стабилна работна околина, се е под негова контрола  и не презема активности за мотивација на вработените.</a:t>
            </a:r>
            <a:endParaRPr lang="en-US" sz="27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Современ менаџер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mk-MK" b="1" dirty="0" smtClean="0"/>
              <a:t>Современ менаџер </a:t>
            </a:r>
            <a:r>
              <a:rPr lang="mk-MK" dirty="0" smtClean="0"/>
              <a:t>– промената кон нови начини на работење, овозможена со технологијата, поставува нови барања пред денешните манаџери. Во тој нов свет на работа, на менаџерите им е потребен нов пристап кој помалку се потпира на команда и контрола, а повеќе на комуникација и координација. Областа на менаџментот преживува револуција која бара од менаџерите да постигнат повеќе со помалку средства, да ги ангажираат сите вработени, да ја гледаат промената наместо стабилноста како природна работа и да бидат инспирација за луѓето да креираат вистински колаборативни и продуктивни работни места. </a:t>
            </a:r>
            <a:endParaRPr lang="en-US" dirty="0" smtClean="0"/>
          </a:p>
          <a:p>
            <a:pPr>
              <a:buNone/>
            </a:pPr>
            <a:r>
              <a:rPr lang="mk-MK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mk-MK" b="1" dirty="0" smtClean="0"/>
              <a:t>Вежба: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mk-MK" dirty="0" smtClean="0"/>
              <a:t>Ограничувања во работата на современите менаџери:</a:t>
            </a:r>
            <a:endParaRPr lang="en-US" dirty="0" smtClean="0"/>
          </a:p>
          <a:p>
            <a:r>
              <a:rPr lang="mk-MK" b="1" dirty="0" smtClean="0"/>
              <a:t>Синдикат</a:t>
            </a:r>
            <a:r>
              <a:rPr lang="mk-MK" dirty="0" smtClean="0"/>
              <a:t> ( направете истражување за синдикат- Каква организација е?, Кои се основните обврски на синдикатот?,Колку оваа организација функционира во нашата земја?... ) </a:t>
            </a:r>
            <a:endParaRPr lang="en-US" dirty="0" smtClean="0"/>
          </a:p>
          <a:p>
            <a:r>
              <a:rPr lang="mk-MK" dirty="0" smtClean="0"/>
              <a:t>Истражувањата да се пратат на </a:t>
            </a:r>
            <a:r>
              <a:rPr lang="en-US" dirty="0" smtClean="0"/>
              <a:t> mirjana.lozanovska@gmail.com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mk-MK" b="1" dirty="0" smtClean="0"/>
              <a:t>Технологија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mk-MK" b="1" dirty="0" smtClean="0"/>
              <a:t>Технологијата</a:t>
            </a:r>
            <a:r>
              <a:rPr lang="mk-MK" dirty="0" smtClean="0"/>
              <a:t> како фактор на промена на средината во која работат денешните менаџери.</a:t>
            </a:r>
            <a:endParaRPr lang="en-US" dirty="0" smtClean="0"/>
          </a:p>
          <a:p>
            <a:r>
              <a:rPr lang="mk-MK" dirty="0" smtClean="0"/>
              <a:t> ( искажете ваше мислење) </a:t>
            </a:r>
            <a:endParaRPr lang="en-US" dirty="0" smtClean="0"/>
          </a:p>
          <a:p>
            <a:r>
              <a:rPr lang="mk-MK" dirty="0" smtClean="0"/>
              <a:t>Евтината компјутерска моќ значи дека идеи, документи, филмови, музика и сите видови на податоци можат да се зипуваат и да се испратат насекаде во светот со брзина на светлината. Дигитализацијата ја прави работната околина послободна и флексибилна. Промената е очигледна со е-трговијата. </a:t>
            </a:r>
            <a:endParaRPr lang="en-US" dirty="0" smtClean="0"/>
          </a:p>
          <a:p>
            <a:r>
              <a:rPr lang="mk-MK" dirty="0" smtClean="0"/>
              <a:t>Сите фактори кои влијаат на промената на работната околина   бараат од менаџерите да бидат поврзани со потрошувачите и вработените, да работат во тимови, да соработуваат, експериментираат и создаваат организации во кои се учи.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Менаџмент во пракса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mk-MK" b="1" dirty="0" smtClean="0"/>
              <a:t>Менаџмент во пракса: (прочитај и размисли)</a:t>
            </a:r>
            <a:endParaRPr lang="en-US" dirty="0" smtClean="0"/>
          </a:p>
          <a:p>
            <a:r>
              <a:rPr lang="mk-MK" dirty="0" smtClean="0"/>
              <a:t> </a:t>
            </a:r>
            <a:r>
              <a:rPr lang="en-US" dirty="0" err="1" smtClean="0"/>
              <a:t>Хенри</a:t>
            </a:r>
            <a:r>
              <a:rPr lang="en-US" dirty="0" smtClean="0"/>
              <a:t> е </a:t>
            </a:r>
            <a:r>
              <a:rPr lang="en-US" dirty="0" err="1" smtClean="0"/>
              <a:t>менаџер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одделот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маркетинг</a:t>
            </a:r>
            <a:r>
              <a:rPr lang="en-US" dirty="0" smtClean="0"/>
              <a:t>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голема</a:t>
            </a:r>
            <a:r>
              <a:rPr lang="en-US" dirty="0" smtClean="0"/>
              <a:t> </a:t>
            </a:r>
            <a:r>
              <a:rPr lang="en-US" dirty="0" err="1" smtClean="0"/>
              <a:t>фармацевтска</a:t>
            </a:r>
            <a:r>
              <a:rPr lang="en-US" dirty="0" smtClean="0"/>
              <a:t> </a:t>
            </a:r>
            <a:r>
              <a:rPr lang="en-US" dirty="0" err="1" smtClean="0"/>
              <a:t>компанија.Тој</a:t>
            </a:r>
            <a:r>
              <a:rPr lang="en-US" dirty="0" smtClean="0"/>
              <a:t> </a:t>
            </a:r>
            <a:r>
              <a:rPr lang="en-US" dirty="0" err="1" smtClean="0"/>
              <a:t>работел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повеќе</a:t>
            </a:r>
            <a:r>
              <a:rPr lang="en-US" dirty="0" smtClean="0"/>
              <a:t> </a:t>
            </a:r>
            <a:r>
              <a:rPr lang="en-US" dirty="0" err="1" smtClean="0"/>
              <a:t>позиции</a:t>
            </a:r>
            <a:r>
              <a:rPr lang="en-US" dirty="0" smtClean="0"/>
              <a:t>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компанијата</a:t>
            </a:r>
            <a:r>
              <a:rPr lang="en-US" dirty="0" smtClean="0"/>
              <a:t>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перод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25 </a:t>
            </a:r>
            <a:r>
              <a:rPr lang="en-US" dirty="0" err="1" smtClean="0"/>
              <a:t>години</a:t>
            </a:r>
            <a:r>
              <a:rPr lang="en-US" dirty="0" smtClean="0"/>
              <a:t>, а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последните</a:t>
            </a:r>
            <a:r>
              <a:rPr lang="en-US" dirty="0" smtClean="0"/>
              <a:t> </a:t>
            </a:r>
            <a:r>
              <a:rPr lang="en-US" dirty="0" err="1" smtClean="0"/>
              <a:t>две</a:t>
            </a:r>
            <a:r>
              <a:rPr lang="en-US" dirty="0" smtClean="0"/>
              <a:t> </a:t>
            </a:r>
            <a:r>
              <a:rPr lang="en-US" dirty="0" err="1" smtClean="0"/>
              <a:t>недели</a:t>
            </a:r>
            <a:r>
              <a:rPr lang="en-US" dirty="0" smtClean="0"/>
              <a:t> </a:t>
            </a:r>
            <a:r>
              <a:rPr lang="en-US" dirty="0" err="1" smtClean="0"/>
              <a:t>ја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оваа</a:t>
            </a:r>
            <a:r>
              <a:rPr lang="en-US" dirty="0" smtClean="0"/>
              <a:t> </a:t>
            </a:r>
            <a:r>
              <a:rPr lang="en-US" dirty="0" err="1" smtClean="0"/>
              <a:t>позиција</a:t>
            </a:r>
            <a:r>
              <a:rPr lang="en-US" dirty="0" smtClean="0"/>
              <a:t>.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Хенри</a:t>
            </a:r>
            <a:r>
              <a:rPr lang="en-US" dirty="0" smtClean="0"/>
              <a:t> </a:t>
            </a:r>
            <a:r>
              <a:rPr lang="en-US" dirty="0" err="1" smtClean="0"/>
              <a:t>добил</a:t>
            </a:r>
            <a:r>
              <a:rPr lang="en-US" dirty="0" smtClean="0"/>
              <a:t> </a:t>
            </a:r>
            <a:r>
              <a:rPr lang="en-US" dirty="0" err="1" smtClean="0"/>
              <a:t>вознемирувачки</a:t>
            </a:r>
            <a:r>
              <a:rPr lang="en-US" dirty="0" smtClean="0"/>
              <a:t> </a:t>
            </a:r>
            <a:r>
              <a:rPr lang="en-US" dirty="0" err="1" smtClean="0"/>
              <a:t>вести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еден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менаџерите</a:t>
            </a:r>
            <a:r>
              <a:rPr lang="en-US" dirty="0" smtClean="0"/>
              <a:t> </a:t>
            </a:r>
            <a:r>
              <a:rPr lang="en-US" dirty="0" err="1" smtClean="0"/>
              <a:t>кои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под</a:t>
            </a:r>
            <a:r>
              <a:rPr lang="en-US" dirty="0" smtClean="0"/>
              <a:t> </a:t>
            </a:r>
            <a:r>
              <a:rPr lang="en-US" dirty="0" err="1" smtClean="0"/>
              <a:t>негова</a:t>
            </a:r>
            <a:r>
              <a:rPr lang="en-US" dirty="0" smtClean="0"/>
              <a:t> </a:t>
            </a:r>
            <a:r>
              <a:rPr lang="en-US" dirty="0" err="1" smtClean="0"/>
              <a:t>супервузија</a:t>
            </a:r>
            <a:r>
              <a:rPr lang="en-US" dirty="0" smtClean="0"/>
              <a:t>.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време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ручекот</a:t>
            </a:r>
            <a:r>
              <a:rPr lang="en-US" dirty="0" smtClean="0"/>
              <a:t> </a:t>
            </a:r>
            <a:r>
              <a:rPr lang="en-US" dirty="0" err="1" smtClean="0"/>
              <a:t>менаџерот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човечки</a:t>
            </a:r>
            <a:r>
              <a:rPr lang="en-US" dirty="0" smtClean="0"/>
              <a:t> </a:t>
            </a:r>
            <a:r>
              <a:rPr lang="en-US" dirty="0" err="1" smtClean="0"/>
              <a:t>ресурси</a:t>
            </a:r>
            <a:r>
              <a:rPr lang="en-US" dirty="0" smtClean="0"/>
              <a:t> </a:t>
            </a:r>
            <a:r>
              <a:rPr lang="en-US" dirty="0" err="1" smtClean="0"/>
              <a:t>му</a:t>
            </a:r>
            <a:r>
              <a:rPr lang="en-US" dirty="0" smtClean="0"/>
              <a:t> </a:t>
            </a:r>
            <a:r>
              <a:rPr lang="en-US" dirty="0" err="1" smtClean="0"/>
              <a:t>спомнал</a:t>
            </a:r>
            <a:r>
              <a:rPr lang="en-US" dirty="0" smtClean="0"/>
              <a:t> </a:t>
            </a:r>
            <a:r>
              <a:rPr lang="en-US" dirty="0" err="1" smtClean="0"/>
              <a:t>дека</a:t>
            </a:r>
            <a:r>
              <a:rPr lang="en-US" dirty="0" smtClean="0"/>
              <a:t> </a:t>
            </a:r>
            <a:r>
              <a:rPr lang="en-US" dirty="0" err="1" smtClean="0"/>
              <a:t>Роџер</a:t>
            </a:r>
            <a:r>
              <a:rPr lang="en-US" dirty="0" smtClean="0"/>
              <a:t> </a:t>
            </a:r>
            <a:r>
              <a:rPr lang="en-US" dirty="0" err="1" smtClean="0"/>
              <a:t>кој</a:t>
            </a:r>
            <a:r>
              <a:rPr lang="en-US" dirty="0" smtClean="0"/>
              <a:t> е </a:t>
            </a:r>
            <a:r>
              <a:rPr lang="en-US" dirty="0" err="1" smtClean="0"/>
              <a:t>успешен</a:t>
            </a:r>
            <a:r>
              <a:rPr lang="en-US" dirty="0" smtClean="0"/>
              <a:t> </a:t>
            </a:r>
            <a:r>
              <a:rPr lang="en-US" dirty="0" err="1" smtClean="0"/>
              <a:t>менаџер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развој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нови</a:t>
            </a:r>
            <a:r>
              <a:rPr lang="en-US" dirty="0" smtClean="0"/>
              <a:t> п-</a:t>
            </a:r>
            <a:r>
              <a:rPr lang="en-US" dirty="0" err="1" smtClean="0"/>
              <a:t>ди</a:t>
            </a:r>
            <a:r>
              <a:rPr lang="en-US" dirty="0" smtClean="0"/>
              <a:t> </a:t>
            </a:r>
            <a:r>
              <a:rPr lang="en-US" dirty="0" err="1" smtClean="0"/>
              <a:t>бил</a:t>
            </a:r>
            <a:r>
              <a:rPr lang="en-US" dirty="0" smtClean="0"/>
              <a:t> „</a:t>
            </a:r>
            <a:r>
              <a:rPr lang="en-US" dirty="0" err="1" smtClean="0"/>
              <a:t>ужасен</a:t>
            </a:r>
            <a:r>
              <a:rPr lang="en-US" dirty="0" smtClean="0"/>
              <a:t> “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неговите</a:t>
            </a:r>
            <a:r>
              <a:rPr lang="en-US" dirty="0" smtClean="0"/>
              <a:t> </a:t>
            </a:r>
            <a:r>
              <a:rPr lang="en-US" dirty="0" err="1" smtClean="0"/>
              <a:t>подредени</a:t>
            </a:r>
            <a:r>
              <a:rPr lang="en-US" dirty="0" smtClean="0"/>
              <a:t> </a:t>
            </a:r>
            <a:r>
              <a:rPr lang="en-US" dirty="0" err="1" smtClean="0"/>
              <a:t>па</a:t>
            </a:r>
            <a:r>
              <a:rPr lang="en-US" dirty="0" smtClean="0"/>
              <a:t> </a:t>
            </a:r>
            <a:r>
              <a:rPr lang="en-US" dirty="0" err="1" smtClean="0"/>
              <a:t>затоа</a:t>
            </a:r>
            <a:r>
              <a:rPr lang="en-US" dirty="0" smtClean="0"/>
              <a:t> </a:t>
            </a:r>
            <a:r>
              <a:rPr lang="en-US" dirty="0" err="1" smtClean="0"/>
              <a:t>еден</a:t>
            </a:r>
            <a:r>
              <a:rPr lang="en-US" dirty="0" smtClean="0"/>
              <a:t> </a:t>
            </a:r>
            <a:r>
              <a:rPr lang="en-US" dirty="0" err="1" smtClean="0"/>
              <a:t>незадоволен</a:t>
            </a:r>
            <a:r>
              <a:rPr lang="en-US" dirty="0" smtClean="0"/>
              <a:t> </a:t>
            </a:r>
            <a:r>
              <a:rPr lang="en-US" dirty="0" err="1" smtClean="0"/>
              <a:t>вработен</a:t>
            </a:r>
            <a:r>
              <a:rPr lang="en-US" dirty="0" smtClean="0"/>
              <a:t> </a:t>
            </a:r>
            <a:r>
              <a:rPr lang="en-US" dirty="0" err="1" smtClean="0"/>
              <a:t>побарал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зборува</a:t>
            </a:r>
            <a:r>
              <a:rPr lang="en-US" dirty="0" smtClean="0"/>
              <a:t> </a:t>
            </a:r>
            <a:r>
              <a:rPr lang="en-US" dirty="0" err="1" smtClean="0"/>
              <a:t>со</a:t>
            </a:r>
            <a:r>
              <a:rPr lang="en-US" dirty="0" smtClean="0"/>
              <a:t> </a:t>
            </a:r>
            <a:r>
              <a:rPr lang="en-US" dirty="0" err="1" smtClean="0"/>
              <a:t>некој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повисоко</a:t>
            </a:r>
            <a:r>
              <a:rPr lang="en-US" dirty="0" smtClean="0"/>
              <a:t> </a:t>
            </a:r>
            <a:r>
              <a:rPr lang="en-US" dirty="0" err="1" smtClean="0"/>
              <a:t>ниво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менаџмент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Роџер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ручекот</a:t>
            </a:r>
            <a:r>
              <a:rPr lang="en-US" dirty="0" smtClean="0"/>
              <a:t> </a:t>
            </a:r>
            <a:r>
              <a:rPr lang="en-US" dirty="0" err="1" smtClean="0"/>
              <a:t>Хенри</a:t>
            </a:r>
            <a:r>
              <a:rPr lang="en-US" dirty="0" smtClean="0"/>
              <a:t> </a:t>
            </a:r>
            <a:r>
              <a:rPr lang="en-US" dirty="0" err="1" smtClean="0"/>
              <a:t>истражувал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Роџер</a:t>
            </a:r>
            <a:r>
              <a:rPr lang="en-US" dirty="0" smtClean="0"/>
              <a:t>. </a:t>
            </a:r>
            <a:r>
              <a:rPr lang="en-US" dirty="0" err="1" smtClean="0"/>
              <a:t>Оцените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неговите</a:t>
            </a:r>
            <a:r>
              <a:rPr lang="en-US" dirty="0" smtClean="0"/>
              <a:t> </a:t>
            </a:r>
            <a:r>
              <a:rPr lang="en-US" dirty="0" err="1" smtClean="0"/>
              <a:t>перформанси</a:t>
            </a:r>
            <a:r>
              <a:rPr lang="en-US" dirty="0" smtClean="0"/>
              <a:t> </a:t>
            </a:r>
            <a:r>
              <a:rPr lang="en-US" dirty="0" err="1" smtClean="0"/>
              <a:t>биле</a:t>
            </a:r>
            <a:r>
              <a:rPr lang="en-US" dirty="0" smtClean="0"/>
              <a:t> </a:t>
            </a:r>
            <a:r>
              <a:rPr lang="en-US" dirty="0" err="1" smtClean="0"/>
              <a:t>беспрекорни</a:t>
            </a:r>
            <a:r>
              <a:rPr lang="en-US" dirty="0" smtClean="0"/>
              <a:t>, </a:t>
            </a:r>
            <a:r>
              <a:rPr lang="en-US" dirty="0" err="1" smtClean="0"/>
              <a:t>но</a:t>
            </a:r>
            <a:r>
              <a:rPr lang="en-US" dirty="0" smtClean="0"/>
              <a:t> </a:t>
            </a:r>
            <a:r>
              <a:rPr lang="en-US" dirty="0" err="1" smtClean="0"/>
              <a:t>неговото</a:t>
            </a:r>
            <a:r>
              <a:rPr lang="en-US" dirty="0" smtClean="0"/>
              <a:t> </a:t>
            </a:r>
            <a:r>
              <a:rPr lang="en-US" dirty="0" err="1" smtClean="0"/>
              <a:t>досие</a:t>
            </a:r>
            <a:r>
              <a:rPr lang="en-US" dirty="0" smtClean="0"/>
              <a:t>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врска</a:t>
            </a:r>
            <a:r>
              <a:rPr lang="en-US" dirty="0" smtClean="0"/>
              <a:t> </a:t>
            </a:r>
            <a:r>
              <a:rPr lang="en-US" dirty="0" err="1" smtClean="0"/>
              <a:t>со</a:t>
            </a:r>
            <a:r>
              <a:rPr lang="en-US" dirty="0" smtClean="0"/>
              <a:t> </a:t>
            </a:r>
            <a:r>
              <a:rPr lang="en-US" dirty="0" err="1" smtClean="0"/>
              <a:t>човечките</a:t>
            </a:r>
            <a:r>
              <a:rPr lang="en-US" dirty="0" smtClean="0"/>
              <a:t> </a:t>
            </a:r>
            <a:r>
              <a:rPr lang="en-US" dirty="0" err="1" smtClean="0"/>
              <a:t>односи</a:t>
            </a:r>
            <a:r>
              <a:rPr lang="en-US" dirty="0" smtClean="0"/>
              <a:t> </a:t>
            </a:r>
            <a:r>
              <a:rPr lang="en-US" dirty="0" err="1" smtClean="0"/>
              <a:t>содржело</a:t>
            </a:r>
            <a:r>
              <a:rPr lang="en-US" dirty="0" smtClean="0"/>
              <a:t> </a:t>
            </a:r>
            <a:r>
              <a:rPr lang="en-US" dirty="0" err="1" smtClean="0"/>
              <a:t>голем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документирани</a:t>
            </a:r>
            <a:r>
              <a:rPr lang="en-US" dirty="0" smtClean="0"/>
              <a:t> </a:t>
            </a:r>
            <a:r>
              <a:rPr lang="en-US" dirty="0" err="1" smtClean="0"/>
              <a:t>обвиненија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неговиот</a:t>
            </a:r>
            <a:r>
              <a:rPr lang="en-US" dirty="0" smtClean="0"/>
              <a:t> </a:t>
            </a:r>
            <a:r>
              <a:rPr lang="en-US" dirty="0" err="1" smtClean="0"/>
              <a:t>лош</a:t>
            </a:r>
            <a:r>
              <a:rPr lang="en-US" dirty="0" smtClean="0"/>
              <a:t> </a:t>
            </a:r>
            <a:r>
              <a:rPr lang="en-US" dirty="0" err="1" smtClean="0"/>
              <a:t>однос</a:t>
            </a:r>
            <a:r>
              <a:rPr lang="en-US" dirty="0" smtClean="0"/>
              <a:t> </a:t>
            </a:r>
            <a:r>
              <a:rPr lang="en-US" dirty="0" err="1" smtClean="0"/>
              <a:t>кон</a:t>
            </a:r>
            <a:r>
              <a:rPr lang="en-US" dirty="0" smtClean="0"/>
              <a:t> </a:t>
            </a:r>
            <a:r>
              <a:rPr lang="en-US" dirty="0" err="1" smtClean="0"/>
              <a:t>подредените.Поплаките</a:t>
            </a:r>
            <a:r>
              <a:rPr lang="en-US" dirty="0" smtClean="0"/>
              <a:t> </a:t>
            </a:r>
            <a:r>
              <a:rPr lang="en-US" dirty="0" err="1" smtClean="0"/>
              <a:t>биле</a:t>
            </a:r>
            <a:r>
              <a:rPr lang="en-US" dirty="0" smtClean="0"/>
              <a:t> </a:t>
            </a:r>
            <a:r>
              <a:rPr lang="en-US" dirty="0" err="1" smtClean="0"/>
              <a:t>од„несоодветни</a:t>
            </a:r>
            <a:r>
              <a:rPr lang="en-US" dirty="0" smtClean="0"/>
              <a:t> и </a:t>
            </a:r>
            <a:r>
              <a:rPr lang="en-US" dirty="0" err="1" smtClean="0"/>
              <a:t>понижувачки</a:t>
            </a:r>
            <a:r>
              <a:rPr lang="en-US" dirty="0" smtClean="0"/>
              <a:t> </a:t>
            </a:r>
            <a:r>
              <a:rPr lang="en-US" dirty="0" err="1" smtClean="0"/>
              <a:t>коментари“до</a:t>
            </a:r>
            <a:r>
              <a:rPr lang="en-US" dirty="0" smtClean="0"/>
              <a:t> </a:t>
            </a:r>
            <a:r>
              <a:rPr lang="en-US" dirty="0" err="1" smtClean="0"/>
              <a:t>последователни</a:t>
            </a:r>
            <a:r>
              <a:rPr lang="en-US" dirty="0" smtClean="0"/>
              <a:t> </a:t>
            </a:r>
            <a:r>
              <a:rPr lang="en-US" dirty="0" err="1" smtClean="0"/>
              <a:t>обвиненија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сексуално</a:t>
            </a:r>
            <a:r>
              <a:rPr lang="en-US" dirty="0" smtClean="0"/>
              <a:t> </a:t>
            </a:r>
            <a:r>
              <a:rPr lang="en-US" dirty="0" err="1" smtClean="0"/>
              <a:t>малтретирање</a:t>
            </a:r>
            <a:r>
              <a:rPr lang="en-US" dirty="0" smtClean="0"/>
              <a:t> </a:t>
            </a:r>
            <a:r>
              <a:rPr lang="en-US" dirty="0" err="1" smtClean="0"/>
              <a:t>кои</a:t>
            </a:r>
            <a:r>
              <a:rPr lang="en-US" dirty="0" smtClean="0"/>
              <a:t> </a:t>
            </a:r>
            <a:r>
              <a:rPr lang="en-US" dirty="0" err="1" smtClean="0"/>
              <a:t>подоцна</a:t>
            </a:r>
            <a:r>
              <a:rPr lang="en-US" dirty="0" smtClean="0"/>
              <a:t> </a:t>
            </a:r>
            <a:r>
              <a:rPr lang="en-US" dirty="0" err="1" smtClean="0"/>
              <a:t>биле</a:t>
            </a:r>
            <a:r>
              <a:rPr lang="en-US" dirty="0" smtClean="0"/>
              <a:t> </a:t>
            </a:r>
            <a:r>
              <a:rPr lang="en-US" dirty="0" err="1" smtClean="0"/>
              <a:t>повлечени</a:t>
            </a:r>
            <a:r>
              <a:rPr lang="en-US" dirty="0" smtClean="0"/>
              <a:t>. </a:t>
            </a:r>
            <a:r>
              <a:rPr lang="en-US" dirty="0" err="1" smtClean="0"/>
              <a:t>Уште</a:t>
            </a:r>
            <a:r>
              <a:rPr lang="en-US" dirty="0" smtClean="0"/>
              <a:t> </a:t>
            </a:r>
            <a:r>
              <a:rPr lang="en-US" dirty="0" err="1" smtClean="0"/>
              <a:t>повеќе</a:t>
            </a:r>
            <a:r>
              <a:rPr lang="en-US" dirty="0" smtClean="0"/>
              <a:t> </a:t>
            </a:r>
            <a:r>
              <a:rPr lang="en-US" dirty="0" err="1" smtClean="0"/>
              <a:t>вознемирувачко</a:t>
            </a:r>
            <a:r>
              <a:rPr lang="en-US" dirty="0" smtClean="0"/>
              <a:t> </a:t>
            </a:r>
            <a:r>
              <a:rPr lang="en-US" dirty="0" err="1" smtClean="0"/>
              <a:t>била</a:t>
            </a:r>
            <a:r>
              <a:rPr lang="en-US" dirty="0" smtClean="0"/>
              <a:t> </a:t>
            </a:r>
            <a:r>
              <a:rPr lang="en-US" dirty="0" err="1" smtClean="0"/>
              <a:t>количината</a:t>
            </a:r>
            <a:r>
              <a:rPr lang="en-US" dirty="0" smtClean="0"/>
              <a:t> и </a:t>
            </a:r>
            <a:r>
              <a:rPr lang="en-US" dirty="0" err="1" smtClean="0"/>
              <a:t>сериозноста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поплаките</a:t>
            </a:r>
            <a:r>
              <a:rPr lang="en-US" dirty="0" smtClean="0"/>
              <a:t> </a:t>
            </a:r>
            <a:r>
              <a:rPr lang="en-US" dirty="0" err="1" smtClean="0"/>
              <a:t>кои</a:t>
            </a:r>
            <a:r>
              <a:rPr lang="en-US" dirty="0" smtClean="0"/>
              <a:t> </a:t>
            </a:r>
            <a:r>
              <a:rPr lang="en-US" dirty="0" err="1" smtClean="0"/>
              <a:t>постојано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зголемувале</a:t>
            </a:r>
            <a:r>
              <a:rPr lang="en-US" dirty="0" smtClean="0"/>
              <a:t>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текот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десетгодишната</a:t>
            </a:r>
            <a:r>
              <a:rPr lang="en-US" dirty="0" smtClean="0"/>
              <a:t> </a:t>
            </a:r>
            <a:r>
              <a:rPr lang="en-US" dirty="0" err="1" smtClean="0"/>
              <a:t>работа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Роџер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Кога</a:t>
            </a:r>
            <a:r>
              <a:rPr lang="en-US" dirty="0" smtClean="0"/>
              <a:t> </a:t>
            </a:r>
            <a:r>
              <a:rPr lang="en-US" dirty="0" err="1" smtClean="0"/>
              <a:t>Хенри</a:t>
            </a:r>
            <a:r>
              <a:rPr lang="en-US" dirty="0" smtClean="0"/>
              <a:t> </a:t>
            </a:r>
            <a:r>
              <a:rPr lang="en-US" dirty="0" err="1" smtClean="0"/>
              <a:t>го</a:t>
            </a:r>
            <a:r>
              <a:rPr lang="en-US" dirty="0" smtClean="0"/>
              <a:t> </a:t>
            </a:r>
            <a:r>
              <a:rPr lang="en-US" dirty="0" err="1" smtClean="0"/>
              <a:t>прашал</a:t>
            </a:r>
            <a:r>
              <a:rPr lang="en-US" dirty="0" smtClean="0"/>
              <a:t> </a:t>
            </a:r>
            <a:r>
              <a:rPr lang="en-US" dirty="0" err="1" smtClean="0"/>
              <a:t>претседателот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компанијата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овој</a:t>
            </a:r>
            <a:r>
              <a:rPr lang="en-US" dirty="0" smtClean="0"/>
              <a:t> </a:t>
            </a:r>
            <a:r>
              <a:rPr lang="en-US" dirty="0" err="1" smtClean="0"/>
              <a:t>проблем</a:t>
            </a:r>
            <a:r>
              <a:rPr lang="en-US" dirty="0" smtClean="0"/>
              <a:t> </a:t>
            </a:r>
            <a:r>
              <a:rPr lang="en-US" dirty="0" err="1" smtClean="0"/>
              <a:t>му</a:t>
            </a:r>
            <a:r>
              <a:rPr lang="en-US" dirty="0" smtClean="0"/>
              <a:t> </a:t>
            </a:r>
            <a:r>
              <a:rPr lang="en-US" dirty="0" err="1" smtClean="0"/>
              <a:t>било</a:t>
            </a:r>
            <a:r>
              <a:rPr lang="en-US" dirty="0" smtClean="0"/>
              <a:t> </a:t>
            </a:r>
            <a:r>
              <a:rPr lang="en-US" dirty="0" err="1" smtClean="0"/>
              <a:t>одговорено</a:t>
            </a:r>
            <a:r>
              <a:rPr lang="en-US" dirty="0" smtClean="0"/>
              <a:t> „</a:t>
            </a:r>
            <a:r>
              <a:rPr lang="en-US" dirty="0" err="1" smtClean="0"/>
              <a:t>Да</a:t>
            </a:r>
            <a:r>
              <a:rPr lang="en-US" dirty="0" smtClean="0"/>
              <a:t>, </a:t>
            </a:r>
            <a:r>
              <a:rPr lang="en-US" dirty="0" err="1" smtClean="0"/>
              <a:t>тој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некои</a:t>
            </a:r>
            <a:r>
              <a:rPr lang="en-US" dirty="0" smtClean="0"/>
              <a:t> </a:t>
            </a:r>
            <a:r>
              <a:rPr lang="en-US" dirty="0" err="1" smtClean="0"/>
              <a:t>проблеми</a:t>
            </a:r>
            <a:r>
              <a:rPr lang="en-US" dirty="0" smtClean="0"/>
              <a:t>, </a:t>
            </a:r>
            <a:r>
              <a:rPr lang="en-US" dirty="0" err="1" smtClean="0"/>
              <a:t>но</a:t>
            </a:r>
            <a:r>
              <a:rPr lang="en-US" dirty="0" smtClean="0"/>
              <a:t> </a:t>
            </a:r>
            <a:r>
              <a:rPr lang="en-US" dirty="0" err="1" smtClean="0"/>
              <a:t>тешко</a:t>
            </a:r>
            <a:r>
              <a:rPr lang="en-US" dirty="0" smtClean="0"/>
              <a:t> е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земениме</a:t>
            </a:r>
            <a:r>
              <a:rPr lang="en-US" dirty="0" smtClean="0"/>
              <a:t> </a:t>
            </a:r>
            <a:r>
              <a:rPr lang="en-US" dirty="0" err="1" smtClean="0"/>
              <a:t>некој</a:t>
            </a:r>
            <a:r>
              <a:rPr lang="en-US" dirty="0" smtClean="0"/>
              <a:t> </a:t>
            </a:r>
            <a:r>
              <a:rPr lang="en-US" dirty="0" err="1" smtClean="0"/>
              <a:t>кој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таква</a:t>
            </a:r>
            <a:r>
              <a:rPr lang="en-US" dirty="0" smtClean="0"/>
              <a:t> </a:t>
            </a:r>
            <a:r>
              <a:rPr lang="en-US" dirty="0" err="1" smtClean="0"/>
              <a:t>дарба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иновирање“.Размислувајќи</a:t>
            </a:r>
            <a:r>
              <a:rPr lang="en-US" dirty="0" smtClean="0"/>
              <a:t> 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ја</a:t>
            </a:r>
            <a:r>
              <a:rPr lang="en-US" dirty="0" smtClean="0"/>
              <a:t> </a:t>
            </a:r>
            <a:r>
              <a:rPr lang="en-US" dirty="0" err="1" smtClean="0"/>
              <a:t>реши</a:t>
            </a:r>
            <a:r>
              <a:rPr lang="en-US" dirty="0" smtClean="0"/>
              <a:t> </a:t>
            </a:r>
            <a:r>
              <a:rPr lang="en-US" dirty="0" err="1" smtClean="0"/>
              <a:t>ситуацијата</a:t>
            </a:r>
            <a:r>
              <a:rPr lang="en-US" dirty="0" smtClean="0"/>
              <a:t> </a:t>
            </a:r>
            <a:r>
              <a:rPr lang="en-US" dirty="0" err="1" smtClean="0"/>
              <a:t>Хенри</a:t>
            </a:r>
            <a:r>
              <a:rPr lang="en-US" dirty="0" smtClean="0"/>
              <a:t> </a:t>
            </a:r>
            <a:r>
              <a:rPr lang="en-US" dirty="0" err="1" smtClean="0"/>
              <a:t>добил</a:t>
            </a:r>
            <a:r>
              <a:rPr lang="en-US" dirty="0" smtClean="0"/>
              <a:t> </a:t>
            </a:r>
            <a:r>
              <a:rPr lang="en-US" dirty="0" err="1" smtClean="0"/>
              <a:t>информација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менаџерот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човечки</a:t>
            </a:r>
            <a:r>
              <a:rPr lang="en-US" dirty="0" smtClean="0"/>
              <a:t> </a:t>
            </a:r>
            <a:r>
              <a:rPr lang="en-US" dirty="0" err="1" smtClean="0"/>
              <a:t>ресурси</a:t>
            </a:r>
            <a:r>
              <a:rPr lang="en-US" dirty="0" smtClean="0"/>
              <a:t> </a:t>
            </a:r>
            <a:r>
              <a:rPr lang="en-US" dirty="0" err="1" smtClean="0"/>
              <a:t>дека</a:t>
            </a:r>
            <a:r>
              <a:rPr lang="en-US" dirty="0" smtClean="0"/>
              <a:t> и </a:t>
            </a:r>
            <a:r>
              <a:rPr lang="en-US" dirty="0" err="1" smtClean="0"/>
              <a:t>друг</a:t>
            </a:r>
            <a:r>
              <a:rPr lang="en-US" dirty="0" smtClean="0"/>
              <a:t> </a:t>
            </a:r>
            <a:r>
              <a:rPr lang="en-US" dirty="0" err="1" smtClean="0"/>
              <a:t>вработен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одделот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Роџер</a:t>
            </a:r>
            <a:r>
              <a:rPr lang="en-US" dirty="0" smtClean="0"/>
              <a:t> </a:t>
            </a:r>
            <a:r>
              <a:rPr lang="en-US" dirty="0" err="1" smtClean="0"/>
              <a:t>сака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разговара</a:t>
            </a:r>
            <a:r>
              <a:rPr lang="en-US" dirty="0" smtClean="0"/>
              <a:t> </a:t>
            </a:r>
            <a:r>
              <a:rPr lang="en-US" dirty="0" err="1" smtClean="0"/>
              <a:t>со</a:t>
            </a:r>
            <a:r>
              <a:rPr lang="en-US" dirty="0" smtClean="0"/>
              <a:t> </a:t>
            </a:r>
            <a:r>
              <a:rPr lang="en-US" dirty="0" err="1" smtClean="0"/>
              <a:t>Хенри</a:t>
            </a:r>
            <a:r>
              <a:rPr lang="en-US" dirty="0" smtClean="0"/>
              <a:t>.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направиле</a:t>
            </a:r>
            <a:r>
              <a:rPr lang="en-US" dirty="0" smtClean="0"/>
              <a:t> </a:t>
            </a:r>
            <a:r>
              <a:rPr lang="en-US" dirty="0" err="1" smtClean="0"/>
              <a:t>вие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Насоки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Сите ваши истражувања и размислувања да ги пратите како </a:t>
            </a:r>
            <a:r>
              <a:rPr lang="en-US" dirty="0" smtClean="0"/>
              <a:t>word</a:t>
            </a:r>
            <a:r>
              <a:rPr lang="mk-MK" dirty="0" smtClean="0"/>
              <a:t> документ на мојата електронска адреса:</a:t>
            </a:r>
            <a:r>
              <a:rPr lang="en-US" dirty="0" smtClean="0"/>
              <a:t> mirjana.lozanovska@gmail.com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491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Разлики меѓу класичен и современ менаџер</vt:lpstr>
      <vt:lpstr>Вежба</vt:lpstr>
      <vt:lpstr>Класичен менаџер</vt:lpstr>
      <vt:lpstr>Современ менаџер</vt:lpstr>
      <vt:lpstr>Вежба:</vt:lpstr>
      <vt:lpstr>Технологија</vt:lpstr>
      <vt:lpstr>Менаџмент во пракса</vt:lpstr>
      <vt:lpstr>Насоки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Нивоа на менаџментот </dc:title>
  <dc:creator>Kredo1</dc:creator>
  <cp:lastModifiedBy>Kredo1</cp:lastModifiedBy>
  <cp:revision>7</cp:revision>
  <dcterms:created xsi:type="dcterms:W3CDTF">2020-03-17T17:32:16Z</dcterms:created>
  <dcterms:modified xsi:type="dcterms:W3CDTF">2020-03-17T18:00:20Z</dcterms:modified>
</cp:coreProperties>
</file>