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2" r:id="rId4"/>
    <p:sldId id="258" r:id="rId5"/>
    <p:sldId id="260" r:id="rId6"/>
    <p:sldId id="261" r:id="rId7"/>
    <p:sldId id="264" r:id="rId8"/>
    <p:sldId id="262" r:id="rId9"/>
    <p:sldId id="265" r:id="rId10"/>
    <p:sldId id="267" r:id="rId11"/>
    <p:sldId id="269" r:id="rId12"/>
    <p:sldId id="26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p:cViewPr varScale="1">
        <p:scale>
          <a:sx n="69" d="100"/>
          <a:sy n="69" d="100"/>
        </p:scale>
        <p:origin x="-14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B7AFD-AECA-4C74-868C-42FF6C06BE2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0E38905-3926-426D-8BF9-E64B26B2ACA6}">
      <dgm:prSet phldrT="[Text]"/>
      <dgm:spPr/>
      <dgm:t>
        <a:bodyPr/>
        <a:lstStyle/>
        <a:p>
          <a:r>
            <a:rPr lang="mk-MK" dirty="0" smtClean="0"/>
            <a:t>одреден настан</a:t>
          </a:r>
          <a:endParaRPr lang="en-US" dirty="0"/>
        </a:p>
      </dgm:t>
    </dgm:pt>
    <dgm:pt modelId="{1631934B-928E-4A9A-B3F8-E4BD955BBDC2}" type="parTrans" cxnId="{0758D135-3FD2-43CF-93E5-271D552E84DF}">
      <dgm:prSet/>
      <dgm:spPr/>
      <dgm:t>
        <a:bodyPr/>
        <a:lstStyle/>
        <a:p>
          <a:endParaRPr lang="en-US"/>
        </a:p>
      </dgm:t>
    </dgm:pt>
    <dgm:pt modelId="{07502836-D43A-4433-A588-DC5719A13E0B}" type="sibTrans" cxnId="{0758D135-3FD2-43CF-93E5-271D552E84DF}">
      <dgm:prSet/>
      <dgm:spPr/>
      <dgm:t>
        <a:bodyPr/>
        <a:lstStyle/>
        <a:p>
          <a:endParaRPr lang="en-US"/>
        </a:p>
      </dgm:t>
    </dgm:pt>
    <dgm:pt modelId="{A68B5F04-2C8A-4415-8504-2B1C8BAE89F4}">
      <dgm:prSet phldrT="[Text]"/>
      <dgm:spPr/>
      <dgm:t>
        <a:bodyPr/>
        <a:lstStyle/>
        <a:p>
          <a:r>
            <a:rPr lang="mk-MK" dirty="0" smtClean="0"/>
            <a:t>книга</a:t>
          </a:r>
          <a:endParaRPr lang="en-US" dirty="0"/>
        </a:p>
      </dgm:t>
    </dgm:pt>
    <dgm:pt modelId="{D7A5CF9F-5A7C-4AA5-BE1D-39C2CD1DEE10}" type="parTrans" cxnId="{59374104-CB60-4ECE-AA50-4AC7838AFE5B}">
      <dgm:prSet/>
      <dgm:spPr/>
      <dgm:t>
        <a:bodyPr/>
        <a:lstStyle/>
        <a:p>
          <a:endParaRPr lang="en-US"/>
        </a:p>
      </dgm:t>
    </dgm:pt>
    <dgm:pt modelId="{174F02DE-8D12-47F3-B115-DCF8D510B78A}" type="sibTrans" cxnId="{59374104-CB60-4ECE-AA50-4AC7838AFE5B}">
      <dgm:prSet/>
      <dgm:spPr/>
      <dgm:t>
        <a:bodyPr/>
        <a:lstStyle/>
        <a:p>
          <a:endParaRPr lang="en-US"/>
        </a:p>
      </dgm:t>
    </dgm:pt>
    <dgm:pt modelId="{2A93D47C-C7EB-4BB3-8757-4E8D300643B3}">
      <dgm:prSet phldrT="[Text]"/>
      <dgm:spPr/>
      <dgm:t>
        <a:bodyPr/>
        <a:lstStyle/>
        <a:p>
          <a:r>
            <a:rPr lang="mk-MK" dirty="0" smtClean="0"/>
            <a:t>филм</a:t>
          </a:r>
          <a:endParaRPr lang="en-US" dirty="0"/>
        </a:p>
      </dgm:t>
    </dgm:pt>
    <dgm:pt modelId="{F642F970-B72D-433B-919B-68DD0B7823B8}" type="parTrans" cxnId="{D2CA9FC5-00EB-4450-8C2B-74E216C6C9C2}">
      <dgm:prSet/>
      <dgm:spPr/>
      <dgm:t>
        <a:bodyPr/>
        <a:lstStyle/>
        <a:p>
          <a:endParaRPr lang="en-US"/>
        </a:p>
      </dgm:t>
    </dgm:pt>
    <dgm:pt modelId="{616D4AB7-0950-4BE4-8B75-5BF19D158943}" type="sibTrans" cxnId="{D2CA9FC5-00EB-4450-8C2B-74E216C6C9C2}">
      <dgm:prSet/>
      <dgm:spPr/>
      <dgm:t>
        <a:bodyPr/>
        <a:lstStyle/>
        <a:p>
          <a:endParaRPr lang="en-US"/>
        </a:p>
      </dgm:t>
    </dgm:pt>
    <dgm:pt modelId="{35026527-F135-4F21-9F97-9529E3C11E4A}">
      <dgm:prSet phldrT="[Text]"/>
      <dgm:spPr/>
      <dgm:t>
        <a:bodyPr/>
        <a:lstStyle/>
        <a:p>
          <a:r>
            <a:rPr lang="mk-MK" dirty="0" smtClean="0"/>
            <a:t>спортски настан</a:t>
          </a:r>
          <a:endParaRPr lang="en-US" dirty="0"/>
        </a:p>
      </dgm:t>
    </dgm:pt>
    <dgm:pt modelId="{CF2421D9-2824-4C6C-8F84-7C86F77CDC75}" type="parTrans" cxnId="{3739C397-FC41-49E3-8650-B0470C9DA1FA}">
      <dgm:prSet/>
      <dgm:spPr/>
      <dgm:t>
        <a:bodyPr/>
        <a:lstStyle/>
        <a:p>
          <a:endParaRPr lang="en-US"/>
        </a:p>
      </dgm:t>
    </dgm:pt>
    <dgm:pt modelId="{D9E22B5F-6315-4C83-A221-D5CF75FAEA98}" type="sibTrans" cxnId="{3739C397-FC41-49E3-8650-B0470C9DA1FA}">
      <dgm:prSet/>
      <dgm:spPr/>
      <dgm:t>
        <a:bodyPr/>
        <a:lstStyle/>
        <a:p>
          <a:endParaRPr lang="en-US"/>
        </a:p>
      </dgm:t>
    </dgm:pt>
    <dgm:pt modelId="{B984BBFE-BC5B-4206-B99E-8873479400EE}">
      <dgm:prSet phldrT="[Text]"/>
      <dgm:spPr/>
      <dgm:t>
        <a:bodyPr/>
        <a:lstStyle/>
        <a:p>
          <a:r>
            <a:rPr lang="mk-MK" dirty="0" smtClean="0"/>
            <a:t>ТВ емисија</a:t>
          </a:r>
          <a:endParaRPr lang="en-US" dirty="0"/>
        </a:p>
      </dgm:t>
    </dgm:pt>
    <dgm:pt modelId="{83504D5E-7213-4BD9-B187-956FEB18D26F}" type="parTrans" cxnId="{228979E4-F144-48D9-862F-678722946892}">
      <dgm:prSet/>
      <dgm:spPr/>
      <dgm:t>
        <a:bodyPr/>
        <a:lstStyle/>
        <a:p>
          <a:endParaRPr lang="en-US"/>
        </a:p>
      </dgm:t>
    </dgm:pt>
    <dgm:pt modelId="{2824A13D-B364-446D-9627-96DDC3B3A516}" type="sibTrans" cxnId="{228979E4-F144-48D9-862F-678722946892}">
      <dgm:prSet/>
      <dgm:spPr/>
      <dgm:t>
        <a:bodyPr/>
        <a:lstStyle/>
        <a:p>
          <a:endParaRPr lang="en-US"/>
        </a:p>
      </dgm:t>
    </dgm:pt>
    <dgm:pt modelId="{6D633617-5BD5-420B-93D5-966F1B27F85D}" type="pres">
      <dgm:prSet presAssocID="{8C5B7AFD-AECA-4C74-868C-42FF6C06BE22}" presName="cycle" presStyleCnt="0">
        <dgm:presLayoutVars>
          <dgm:dir/>
          <dgm:resizeHandles val="exact"/>
        </dgm:presLayoutVars>
      </dgm:prSet>
      <dgm:spPr/>
      <dgm:t>
        <a:bodyPr/>
        <a:lstStyle/>
        <a:p>
          <a:endParaRPr lang="en-US"/>
        </a:p>
      </dgm:t>
    </dgm:pt>
    <dgm:pt modelId="{A3B2FDA7-3B1F-425D-9984-B09BD3CC46B0}" type="pres">
      <dgm:prSet presAssocID="{C0E38905-3926-426D-8BF9-E64B26B2ACA6}" presName="node" presStyleLbl="node1" presStyleIdx="0" presStyleCnt="5">
        <dgm:presLayoutVars>
          <dgm:bulletEnabled val="1"/>
        </dgm:presLayoutVars>
      </dgm:prSet>
      <dgm:spPr/>
      <dgm:t>
        <a:bodyPr/>
        <a:lstStyle/>
        <a:p>
          <a:endParaRPr lang="en-US"/>
        </a:p>
      </dgm:t>
    </dgm:pt>
    <dgm:pt modelId="{6A2EC5C0-E2F3-45B1-8E74-20BE9014045B}" type="pres">
      <dgm:prSet presAssocID="{07502836-D43A-4433-A588-DC5719A13E0B}" presName="sibTrans" presStyleLbl="sibTrans2D1" presStyleIdx="0" presStyleCnt="5"/>
      <dgm:spPr/>
      <dgm:t>
        <a:bodyPr/>
        <a:lstStyle/>
        <a:p>
          <a:endParaRPr lang="en-US"/>
        </a:p>
      </dgm:t>
    </dgm:pt>
    <dgm:pt modelId="{BABEF7F5-2BF7-4631-8AE7-F54E6334F3FB}" type="pres">
      <dgm:prSet presAssocID="{07502836-D43A-4433-A588-DC5719A13E0B}" presName="connectorText" presStyleLbl="sibTrans2D1" presStyleIdx="0" presStyleCnt="5"/>
      <dgm:spPr/>
      <dgm:t>
        <a:bodyPr/>
        <a:lstStyle/>
        <a:p>
          <a:endParaRPr lang="en-US"/>
        </a:p>
      </dgm:t>
    </dgm:pt>
    <dgm:pt modelId="{D634EEF2-937A-46B7-810B-346E7A12F7BC}" type="pres">
      <dgm:prSet presAssocID="{A68B5F04-2C8A-4415-8504-2B1C8BAE89F4}" presName="node" presStyleLbl="node1" presStyleIdx="1" presStyleCnt="5">
        <dgm:presLayoutVars>
          <dgm:bulletEnabled val="1"/>
        </dgm:presLayoutVars>
      </dgm:prSet>
      <dgm:spPr/>
      <dgm:t>
        <a:bodyPr/>
        <a:lstStyle/>
        <a:p>
          <a:endParaRPr lang="en-US"/>
        </a:p>
      </dgm:t>
    </dgm:pt>
    <dgm:pt modelId="{C0FA0C79-5D76-4882-A3FB-00144CF98FEB}" type="pres">
      <dgm:prSet presAssocID="{174F02DE-8D12-47F3-B115-DCF8D510B78A}" presName="sibTrans" presStyleLbl="sibTrans2D1" presStyleIdx="1" presStyleCnt="5"/>
      <dgm:spPr/>
      <dgm:t>
        <a:bodyPr/>
        <a:lstStyle/>
        <a:p>
          <a:endParaRPr lang="en-US"/>
        </a:p>
      </dgm:t>
    </dgm:pt>
    <dgm:pt modelId="{F0373AD4-2CD7-4A05-B910-442F962ABA90}" type="pres">
      <dgm:prSet presAssocID="{174F02DE-8D12-47F3-B115-DCF8D510B78A}" presName="connectorText" presStyleLbl="sibTrans2D1" presStyleIdx="1" presStyleCnt="5"/>
      <dgm:spPr/>
      <dgm:t>
        <a:bodyPr/>
        <a:lstStyle/>
        <a:p>
          <a:endParaRPr lang="en-US"/>
        </a:p>
      </dgm:t>
    </dgm:pt>
    <dgm:pt modelId="{2626979E-5ACD-483C-BC08-85D1345EBCE1}" type="pres">
      <dgm:prSet presAssocID="{2A93D47C-C7EB-4BB3-8757-4E8D300643B3}" presName="node" presStyleLbl="node1" presStyleIdx="2" presStyleCnt="5">
        <dgm:presLayoutVars>
          <dgm:bulletEnabled val="1"/>
        </dgm:presLayoutVars>
      </dgm:prSet>
      <dgm:spPr/>
      <dgm:t>
        <a:bodyPr/>
        <a:lstStyle/>
        <a:p>
          <a:endParaRPr lang="en-US"/>
        </a:p>
      </dgm:t>
    </dgm:pt>
    <dgm:pt modelId="{4440970A-52D9-4192-911D-23D061663375}" type="pres">
      <dgm:prSet presAssocID="{616D4AB7-0950-4BE4-8B75-5BF19D158943}" presName="sibTrans" presStyleLbl="sibTrans2D1" presStyleIdx="2" presStyleCnt="5"/>
      <dgm:spPr/>
      <dgm:t>
        <a:bodyPr/>
        <a:lstStyle/>
        <a:p>
          <a:endParaRPr lang="en-US"/>
        </a:p>
      </dgm:t>
    </dgm:pt>
    <dgm:pt modelId="{297360B9-F15E-4C9F-8795-DE84B604CD92}" type="pres">
      <dgm:prSet presAssocID="{616D4AB7-0950-4BE4-8B75-5BF19D158943}" presName="connectorText" presStyleLbl="sibTrans2D1" presStyleIdx="2" presStyleCnt="5"/>
      <dgm:spPr/>
      <dgm:t>
        <a:bodyPr/>
        <a:lstStyle/>
        <a:p>
          <a:endParaRPr lang="en-US"/>
        </a:p>
      </dgm:t>
    </dgm:pt>
    <dgm:pt modelId="{8267A578-3894-468D-9BF8-D3D58C15ED41}" type="pres">
      <dgm:prSet presAssocID="{35026527-F135-4F21-9F97-9529E3C11E4A}" presName="node" presStyleLbl="node1" presStyleIdx="3" presStyleCnt="5">
        <dgm:presLayoutVars>
          <dgm:bulletEnabled val="1"/>
        </dgm:presLayoutVars>
      </dgm:prSet>
      <dgm:spPr/>
      <dgm:t>
        <a:bodyPr/>
        <a:lstStyle/>
        <a:p>
          <a:endParaRPr lang="en-US"/>
        </a:p>
      </dgm:t>
    </dgm:pt>
    <dgm:pt modelId="{77F81043-4C8A-4822-BB55-1E5274D8BFFC}" type="pres">
      <dgm:prSet presAssocID="{D9E22B5F-6315-4C83-A221-D5CF75FAEA98}" presName="sibTrans" presStyleLbl="sibTrans2D1" presStyleIdx="3" presStyleCnt="5"/>
      <dgm:spPr/>
      <dgm:t>
        <a:bodyPr/>
        <a:lstStyle/>
        <a:p>
          <a:endParaRPr lang="en-US"/>
        </a:p>
      </dgm:t>
    </dgm:pt>
    <dgm:pt modelId="{DA9D5E7E-8D49-41B2-98A3-60238D5313A5}" type="pres">
      <dgm:prSet presAssocID="{D9E22B5F-6315-4C83-A221-D5CF75FAEA98}" presName="connectorText" presStyleLbl="sibTrans2D1" presStyleIdx="3" presStyleCnt="5"/>
      <dgm:spPr/>
      <dgm:t>
        <a:bodyPr/>
        <a:lstStyle/>
        <a:p>
          <a:endParaRPr lang="en-US"/>
        </a:p>
      </dgm:t>
    </dgm:pt>
    <dgm:pt modelId="{F887DBF9-0140-4583-ADAD-6B031A8288F6}" type="pres">
      <dgm:prSet presAssocID="{B984BBFE-BC5B-4206-B99E-8873479400EE}" presName="node" presStyleLbl="node1" presStyleIdx="4" presStyleCnt="5">
        <dgm:presLayoutVars>
          <dgm:bulletEnabled val="1"/>
        </dgm:presLayoutVars>
      </dgm:prSet>
      <dgm:spPr/>
      <dgm:t>
        <a:bodyPr/>
        <a:lstStyle/>
        <a:p>
          <a:endParaRPr lang="en-US"/>
        </a:p>
      </dgm:t>
    </dgm:pt>
    <dgm:pt modelId="{8EACC5A2-7744-45D9-B868-0D13CF3A8584}" type="pres">
      <dgm:prSet presAssocID="{2824A13D-B364-446D-9627-96DDC3B3A516}" presName="sibTrans" presStyleLbl="sibTrans2D1" presStyleIdx="4" presStyleCnt="5"/>
      <dgm:spPr/>
      <dgm:t>
        <a:bodyPr/>
        <a:lstStyle/>
        <a:p>
          <a:endParaRPr lang="en-US"/>
        </a:p>
      </dgm:t>
    </dgm:pt>
    <dgm:pt modelId="{F56F07BD-41B9-4945-9DA5-0902A260144D}" type="pres">
      <dgm:prSet presAssocID="{2824A13D-B364-446D-9627-96DDC3B3A516}" presName="connectorText" presStyleLbl="sibTrans2D1" presStyleIdx="4" presStyleCnt="5"/>
      <dgm:spPr/>
      <dgm:t>
        <a:bodyPr/>
        <a:lstStyle/>
        <a:p>
          <a:endParaRPr lang="en-US"/>
        </a:p>
      </dgm:t>
    </dgm:pt>
  </dgm:ptLst>
  <dgm:cxnLst>
    <dgm:cxn modelId="{DDFA68CC-7BFE-4328-B526-F491E31C943F}" type="presOf" srcId="{07502836-D43A-4433-A588-DC5719A13E0B}" destId="{6A2EC5C0-E2F3-45B1-8E74-20BE9014045B}" srcOrd="0" destOrd="0" presId="urn:microsoft.com/office/officeart/2005/8/layout/cycle2"/>
    <dgm:cxn modelId="{228979E4-F144-48D9-862F-678722946892}" srcId="{8C5B7AFD-AECA-4C74-868C-42FF6C06BE22}" destId="{B984BBFE-BC5B-4206-B99E-8873479400EE}" srcOrd="4" destOrd="0" parTransId="{83504D5E-7213-4BD9-B187-956FEB18D26F}" sibTransId="{2824A13D-B364-446D-9627-96DDC3B3A516}"/>
    <dgm:cxn modelId="{64D81B7B-4BFC-44AD-BE21-44B95EE223D7}" type="presOf" srcId="{07502836-D43A-4433-A588-DC5719A13E0B}" destId="{BABEF7F5-2BF7-4631-8AE7-F54E6334F3FB}" srcOrd="1" destOrd="0" presId="urn:microsoft.com/office/officeart/2005/8/layout/cycle2"/>
    <dgm:cxn modelId="{5C81DBE9-A957-4616-8B21-60C148BCF96B}" type="presOf" srcId="{D9E22B5F-6315-4C83-A221-D5CF75FAEA98}" destId="{77F81043-4C8A-4822-BB55-1E5274D8BFFC}" srcOrd="0" destOrd="0" presId="urn:microsoft.com/office/officeart/2005/8/layout/cycle2"/>
    <dgm:cxn modelId="{BE4B9310-5AC4-4BA4-90FD-2817E5DCF3CF}" type="presOf" srcId="{8C5B7AFD-AECA-4C74-868C-42FF6C06BE22}" destId="{6D633617-5BD5-420B-93D5-966F1B27F85D}" srcOrd="0" destOrd="0" presId="urn:microsoft.com/office/officeart/2005/8/layout/cycle2"/>
    <dgm:cxn modelId="{496D7504-5804-42DE-ABCD-A322391DA0F8}" type="presOf" srcId="{2824A13D-B364-446D-9627-96DDC3B3A516}" destId="{8EACC5A2-7744-45D9-B868-0D13CF3A8584}" srcOrd="0" destOrd="0" presId="urn:microsoft.com/office/officeart/2005/8/layout/cycle2"/>
    <dgm:cxn modelId="{08249915-F669-480A-85AF-47CC5789CE4D}" type="presOf" srcId="{174F02DE-8D12-47F3-B115-DCF8D510B78A}" destId="{C0FA0C79-5D76-4882-A3FB-00144CF98FEB}" srcOrd="0" destOrd="0" presId="urn:microsoft.com/office/officeart/2005/8/layout/cycle2"/>
    <dgm:cxn modelId="{EED18F79-CFDE-4289-9421-CD07E7246E65}" type="presOf" srcId="{B984BBFE-BC5B-4206-B99E-8873479400EE}" destId="{F887DBF9-0140-4583-ADAD-6B031A8288F6}" srcOrd="0" destOrd="0" presId="urn:microsoft.com/office/officeart/2005/8/layout/cycle2"/>
    <dgm:cxn modelId="{0758D135-3FD2-43CF-93E5-271D552E84DF}" srcId="{8C5B7AFD-AECA-4C74-868C-42FF6C06BE22}" destId="{C0E38905-3926-426D-8BF9-E64B26B2ACA6}" srcOrd="0" destOrd="0" parTransId="{1631934B-928E-4A9A-B3F8-E4BD955BBDC2}" sibTransId="{07502836-D43A-4433-A588-DC5719A13E0B}"/>
    <dgm:cxn modelId="{F4EE6743-1804-4094-BC39-6CAC9F824394}" type="presOf" srcId="{174F02DE-8D12-47F3-B115-DCF8D510B78A}" destId="{F0373AD4-2CD7-4A05-B910-442F962ABA90}" srcOrd="1" destOrd="0" presId="urn:microsoft.com/office/officeart/2005/8/layout/cycle2"/>
    <dgm:cxn modelId="{3739C397-FC41-49E3-8650-B0470C9DA1FA}" srcId="{8C5B7AFD-AECA-4C74-868C-42FF6C06BE22}" destId="{35026527-F135-4F21-9F97-9529E3C11E4A}" srcOrd="3" destOrd="0" parTransId="{CF2421D9-2824-4C6C-8F84-7C86F77CDC75}" sibTransId="{D9E22B5F-6315-4C83-A221-D5CF75FAEA98}"/>
    <dgm:cxn modelId="{FF1951C0-79DC-47DB-92D0-953B7C5EFE4F}" type="presOf" srcId="{616D4AB7-0950-4BE4-8B75-5BF19D158943}" destId="{297360B9-F15E-4C9F-8795-DE84B604CD92}" srcOrd="1" destOrd="0" presId="urn:microsoft.com/office/officeart/2005/8/layout/cycle2"/>
    <dgm:cxn modelId="{D22C2E1F-6F6C-43AD-AF1C-6EE80ADE872A}" type="presOf" srcId="{616D4AB7-0950-4BE4-8B75-5BF19D158943}" destId="{4440970A-52D9-4192-911D-23D061663375}" srcOrd="0" destOrd="0" presId="urn:microsoft.com/office/officeart/2005/8/layout/cycle2"/>
    <dgm:cxn modelId="{59374104-CB60-4ECE-AA50-4AC7838AFE5B}" srcId="{8C5B7AFD-AECA-4C74-868C-42FF6C06BE22}" destId="{A68B5F04-2C8A-4415-8504-2B1C8BAE89F4}" srcOrd="1" destOrd="0" parTransId="{D7A5CF9F-5A7C-4AA5-BE1D-39C2CD1DEE10}" sibTransId="{174F02DE-8D12-47F3-B115-DCF8D510B78A}"/>
    <dgm:cxn modelId="{859A92A7-87E6-443E-A049-64B64A551A42}" type="presOf" srcId="{2A93D47C-C7EB-4BB3-8757-4E8D300643B3}" destId="{2626979E-5ACD-483C-BC08-85D1345EBCE1}" srcOrd="0" destOrd="0" presId="urn:microsoft.com/office/officeart/2005/8/layout/cycle2"/>
    <dgm:cxn modelId="{109A93DE-F135-4E00-ABA1-7C852F1007C4}" type="presOf" srcId="{D9E22B5F-6315-4C83-A221-D5CF75FAEA98}" destId="{DA9D5E7E-8D49-41B2-98A3-60238D5313A5}" srcOrd="1" destOrd="0" presId="urn:microsoft.com/office/officeart/2005/8/layout/cycle2"/>
    <dgm:cxn modelId="{027470EC-8AAA-48B7-B80A-137916249CDD}" type="presOf" srcId="{2824A13D-B364-446D-9627-96DDC3B3A516}" destId="{F56F07BD-41B9-4945-9DA5-0902A260144D}" srcOrd="1" destOrd="0" presId="urn:microsoft.com/office/officeart/2005/8/layout/cycle2"/>
    <dgm:cxn modelId="{8322C2D6-D047-4343-821B-3AFFC67F7FC6}" type="presOf" srcId="{C0E38905-3926-426D-8BF9-E64B26B2ACA6}" destId="{A3B2FDA7-3B1F-425D-9984-B09BD3CC46B0}" srcOrd="0" destOrd="0" presId="urn:microsoft.com/office/officeart/2005/8/layout/cycle2"/>
    <dgm:cxn modelId="{AACB4F62-AB8D-4CDE-A756-FE3383D0754B}" type="presOf" srcId="{35026527-F135-4F21-9F97-9529E3C11E4A}" destId="{8267A578-3894-468D-9BF8-D3D58C15ED41}" srcOrd="0" destOrd="0" presId="urn:microsoft.com/office/officeart/2005/8/layout/cycle2"/>
    <dgm:cxn modelId="{D2CA9FC5-00EB-4450-8C2B-74E216C6C9C2}" srcId="{8C5B7AFD-AECA-4C74-868C-42FF6C06BE22}" destId="{2A93D47C-C7EB-4BB3-8757-4E8D300643B3}" srcOrd="2" destOrd="0" parTransId="{F642F970-B72D-433B-919B-68DD0B7823B8}" sibTransId="{616D4AB7-0950-4BE4-8B75-5BF19D158943}"/>
    <dgm:cxn modelId="{BA139825-020F-4D45-AF9D-B14B8A9FD687}" type="presOf" srcId="{A68B5F04-2C8A-4415-8504-2B1C8BAE89F4}" destId="{D634EEF2-937A-46B7-810B-346E7A12F7BC}" srcOrd="0" destOrd="0" presId="urn:microsoft.com/office/officeart/2005/8/layout/cycle2"/>
    <dgm:cxn modelId="{B1674163-105D-4AB6-9450-2CD23ED5763B}" type="presParOf" srcId="{6D633617-5BD5-420B-93D5-966F1B27F85D}" destId="{A3B2FDA7-3B1F-425D-9984-B09BD3CC46B0}" srcOrd="0" destOrd="0" presId="urn:microsoft.com/office/officeart/2005/8/layout/cycle2"/>
    <dgm:cxn modelId="{65942ABA-C11D-4E49-A3A5-AD737BE0FA9B}" type="presParOf" srcId="{6D633617-5BD5-420B-93D5-966F1B27F85D}" destId="{6A2EC5C0-E2F3-45B1-8E74-20BE9014045B}" srcOrd="1" destOrd="0" presId="urn:microsoft.com/office/officeart/2005/8/layout/cycle2"/>
    <dgm:cxn modelId="{715092A0-50E0-4CF4-B985-34D26C19EBFA}" type="presParOf" srcId="{6A2EC5C0-E2F3-45B1-8E74-20BE9014045B}" destId="{BABEF7F5-2BF7-4631-8AE7-F54E6334F3FB}" srcOrd="0" destOrd="0" presId="urn:microsoft.com/office/officeart/2005/8/layout/cycle2"/>
    <dgm:cxn modelId="{27592810-3763-4736-BE3D-17FB4A6D9EDF}" type="presParOf" srcId="{6D633617-5BD5-420B-93D5-966F1B27F85D}" destId="{D634EEF2-937A-46B7-810B-346E7A12F7BC}" srcOrd="2" destOrd="0" presId="urn:microsoft.com/office/officeart/2005/8/layout/cycle2"/>
    <dgm:cxn modelId="{65E76420-62F5-4E66-9068-C8B83EF3F49D}" type="presParOf" srcId="{6D633617-5BD5-420B-93D5-966F1B27F85D}" destId="{C0FA0C79-5D76-4882-A3FB-00144CF98FEB}" srcOrd="3" destOrd="0" presId="urn:microsoft.com/office/officeart/2005/8/layout/cycle2"/>
    <dgm:cxn modelId="{4C51991A-0EE0-4158-89A1-7E6E9C781B7D}" type="presParOf" srcId="{C0FA0C79-5D76-4882-A3FB-00144CF98FEB}" destId="{F0373AD4-2CD7-4A05-B910-442F962ABA90}" srcOrd="0" destOrd="0" presId="urn:microsoft.com/office/officeart/2005/8/layout/cycle2"/>
    <dgm:cxn modelId="{1C750ADC-D555-4DFE-A296-5A4FFFF03B12}" type="presParOf" srcId="{6D633617-5BD5-420B-93D5-966F1B27F85D}" destId="{2626979E-5ACD-483C-BC08-85D1345EBCE1}" srcOrd="4" destOrd="0" presId="urn:microsoft.com/office/officeart/2005/8/layout/cycle2"/>
    <dgm:cxn modelId="{8846D6AA-2B46-4E08-B4CD-60D9164FCCEF}" type="presParOf" srcId="{6D633617-5BD5-420B-93D5-966F1B27F85D}" destId="{4440970A-52D9-4192-911D-23D061663375}" srcOrd="5" destOrd="0" presId="urn:microsoft.com/office/officeart/2005/8/layout/cycle2"/>
    <dgm:cxn modelId="{DE05BC8B-8768-4A8A-9752-20C5E6AB2D21}" type="presParOf" srcId="{4440970A-52D9-4192-911D-23D061663375}" destId="{297360B9-F15E-4C9F-8795-DE84B604CD92}" srcOrd="0" destOrd="0" presId="urn:microsoft.com/office/officeart/2005/8/layout/cycle2"/>
    <dgm:cxn modelId="{A87F5B87-F5F6-4D07-8D0D-A430D51D3791}" type="presParOf" srcId="{6D633617-5BD5-420B-93D5-966F1B27F85D}" destId="{8267A578-3894-468D-9BF8-D3D58C15ED41}" srcOrd="6" destOrd="0" presId="urn:microsoft.com/office/officeart/2005/8/layout/cycle2"/>
    <dgm:cxn modelId="{3FA8C539-D060-4C81-BAE8-EEFAAD1B9E46}" type="presParOf" srcId="{6D633617-5BD5-420B-93D5-966F1B27F85D}" destId="{77F81043-4C8A-4822-BB55-1E5274D8BFFC}" srcOrd="7" destOrd="0" presId="urn:microsoft.com/office/officeart/2005/8/layout/cycle2"/>
    <dgm:cxn modelId="{101ABB67-4584-42AE-B69B-8E5A47424968}" type="presParOf" srcId="{77F81043-4C8A-4822-BB55-1E5274D8BFFC}" destId="{DA9D5E7E-8D49-41B2-98A3-60238D5313A5}" srcOrd="0" destOrd="0" presId="urn:microsoft.com/office/officeart/2005/8/layout/cycle2"/>
    <dgm:cxn modelId="{B919B2A7-04BE-461E-8068-E7C6D0144609}" type="presParOf" srcId="{6D633617-5BD5-420B-93D5-966F1B27F85D}" destId="{F887DBF9-0140-4583-ADAD-6B031A8288F6}" srcOrd="8" destOrd="0" presId="urn:microsoft.com/office/officeart/2005/8/layout/cycle2"/>
    <dgm:cxn modelId="{6CE5D3A7-B112-4200-9032-D713F81637A5}" type="presParOf" srcId="{6D633617-5BD5-420B-93D5-966F1B27F85D}" destId="{8EACC5A2-7744-45D9-B868-0D13CF3A8584}" srcOrd="9" destOrd="0" presId="urn:microsoft.com/office/officeart/2005/8/layout/cycle2"/>
    <dgm:cxn modelId="{7BE754EE-EDE7-4D9C-B5B1-88E236F9396A}" type="presParOf" srcId="{8EACC5A2-7744-45D9-B868-0D13CF3A8584}" destId="{F56F07BD-41B9-4945-9DA5-0902A260144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0C0508-EB5F-464B-9897-98DBE1118A44}" type="doc">
      <dgm:prSet loTypeId="urn:microsoft.com/office/officeart/2011/layout/HexagonRadial" loCatId="cycle" qsTypeId="urn:microsoft.com/office/officeart/2005/8/quickstyle/simple1" qsCatId="simple" csTypeId="urn:microsoft.com/office/officeart/2005/8/colors/accent1_2" csCatId="accent1"/>
      <dgm:spPr/>
      <dgm:t>
        <a:bodyPr/>
        <a:lstStyle/>
        <a:p>
          <a:endParaRPr lang="en-US"/>
        </a:p>
      </dgm:t>
    </dgm:pt>
    <dgm:pt modelId="{DF528A01-D18A-44F4-BBDA-44CA2CDC2B6F}">
      <dgm:prSet/>
      <dgm:spPr/>
      <dgm:t>
        <a:bodyPr/>
        <a:lstStyle/>
        <a:p>
          <a:pPr rtl="0"/>
          <a:r>
            <a:rPr lang="mk-MK" b="0" smtClean="0"/>
            <a:t>Особено е важна културна комуникација! </a:t>
          </a:r>
          <a:endParaRPr lang="en-US"/>
        </a:p>
      </dgm:t>
    </dgm:pt>
    <dgm:pt modelId="{1683D477-B2DB-41D5-B06C-2F86828499CA}" type="parTrans" cxnId="{2AC69CBD-932C-4B0F-A229-F11F46B0EDF7}">
      <dgm:prSet/>
      <dgm:spPr/>
      <dgm:t>
        <a:bodyPr/>
        <a:lstStyle/>
        <a:p>
          <a:endParaRPr lang="en-US"/>
        </a:p>
      </dgm:t>
    </dgm:pt>
    <dgm:pt modelId="{35367FB2-7FD5-4132-B9CA-B136D516C1AD}" type="sibTrans" cxnId="{2AC69CBD-932C-4B0F-A229-F11F46B0EDF7}">
      <dgm:prSet/>
      <dgm:spPr/>
      <dgm:t>
        <a:bodyPr/>
        <a:lstStyle/>
        <a:p>
          <a:endParaRPr lang="en-US"/>
        </a:p>
      </dgm:t>
    </dgm:pt>
    <dgm:pt modelId="{32103A3F-B860-49DF-8D20-12A1EA8F7FB8}" type="pres">
      <dgm:prSet presAssocID="{D20C0508-EB5F-464B-9897-98DBE1118A44}" presName="Name0" presStyleCnt="0">
        <dgm:presLayoutVars>
          <dgm:chMax val="1"/>
          <dgm:chPref val="1"/>
          <dgm:dir/>
          <dgm:animOne val="branch"/>
          <dgm:animLvl val="lvl"/>
        </dgm:presLayoutVars>
      </dgm:prSet>
      <dgm:spPr/>
      <dgm:t>
        <a:bodyPr/>
        <a:lstStyle/>
        <a:p>
          <a:endParaRPr lang="en-US"/>
        </a:p>
      </dgm:t>
    </dgm:pt>
    <dgm:pt modelId="{3674A905-D236-4969-8597-9CC8C57EF671}" type="pres">
      <dgm:prSet presAssocID="{DF528A01-D18A-44F4-BBDA-44CA2CDC2B6F}" presName="Parent" presStyleLbl="node0" presStyleIdx="0" presStyleCnt="1">
        <dgm:presLayoutVars>
          <dgm:chMax val="6"/>
          <dgm:chPref val="6"/>
        </dgm:presLayoutVars>
      </dgm:prSet>
      <dgm:spPr/>
      <dgm:t>
        <a:bodyPr/>
        <a:lstStyle/>
        <a:p>
          <a:endParaRPr lang="en-US"/>
        </a:p>
      </dgm:t>
    </dgm:pt>
  </dgm:ptLst>
  <dgm:cxnLst>
    <dgm:cxn modelId="{2AC69CBD-932C-4B0F-A229-F11F46B0EDF7}" srcId="{D20C0508-EB5F-464B-9897-98DBE1118A44}" destId="{DF528A01-D18A-44F4-BBDA-44CA2CDC2B6F}" srcOrd="0" destOrd="0" parTransId="{1683D477-B2DB-41D5-B06C-2F86828499CA}" sibTransId="{35367FB2-7FD5-4132-B9CA-B136D516C1AD}"/>
    <dgm:cxn modelId="{4E615E95-81AE-4359-B85F-9E3A7E1DA43A}" type="presOf" srcId="{DF528A01-D18A-44F4-BBDA-44CA2CDC2B6F}" destId="{3674A905-D236-4969-8597-9CC8C57EF671}" srcOrd="0" destOrd="0" presId="urn:microsoft.com/office/officeart/2011/layout/HexagonRadial"/>
    <dgm:cxn modelId="{7D3DE797-F29D-4F32-AE39-F01EC485DACB}" type="presOf" srcId="{D20C0508-EB5F-464B-9897-98DBE1118A44}" destId="{32103A3F-B860-49DF-8D20-12A1EA8F7FB8}" srcOrd="0" destOrd="0" presId="urn:microsoft.com/office/officeart/2011/layout/HexagonRadial"/>
    <dgm:cxn modelId="{B74A7F7F-561B-4794-A640-36250C1C7E22}" type="presParOf" srcId="{32103A3F-B860-49DF-8D20-12A1EA8F7FB8}" destId="{3674A905-D236-4969-8597-9CC8C57EF671}" srcOrd="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2FDA7-3B1F-425D-9984-B09BD3CC46B0}">
      <dsp:nvSpPr>
        <dsp:cNvPr id="0" name=""/>
        <dsp:cNvSpPr/>
      </dsp:nvSpPr>
      <dsp:spPr>
        <a:xfrm>
          <a:off x="3235328" y="2218"/>
          <a:ext cx="1835143" cy="1835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mk-MK" sz="2300" kern="1200" dirty="0" smtClean="0"/>
            <a:t>одреден настан</a:t>
          </a:r>
          <a:endParaRPr lang="en-US" sz="2300" kern="1200" dirty="0"/>
        </a:p>
      </dsp:txBody>
      <dsp:txXfrm>
        <a:off x="3504078" y="270968"/>
        <a:ext cx="1297643" cy="1297643"/>
      </dsp:txXfrm>
    </dsp:sp>
    <dsp:sp modelId="{6A2EC5C0-E2F3-45B1-8E74-20BE9014045B}">
      <dsp:nvSpPr>
        <dsp:cNvPr id="0" name=""/>
        <dsp:cNvSpPr/>
      </dsp:nvSpPr>
      <dsp:spPr>
        <a:xfrm rot="2160000">
          <a:off x="5012282" y="1411418"/>
          <a:ext cx="487049" cy="61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26235" y="1492348"/>
        <a:ext cx="340934" cy="371617"/>
      </dsp:txXfrm>
    </dsp:sp>
    <dsp:sp modelId="{D634EEF2-937A-46B7-810B-346E7A12F7BC}">
      <dsp:nvSpPr>
        <dsp:cNvPr id="0" name=""/>
        <dsp:cNvSpPr/>
      </dsp:nvSpPr>
      <dsp:spPr>
        <a:xfrm>
          <a:off x="5463445" y="1621040"/>
          <a:ext cx="1835143" cy="1835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mk-MK" sz="2300" kern="1200" dirty="0" smtClean="0"/>
            <a:t>книга</a:t>
          </a:r>
          <a:endParaRPr lang="en-US" sz="2300" kern="1200" dirty="0"/>
        </a:p>
      </dsp:txBody>
      <dsp:txXfrm>
        <a:off x="5732195" y="1889790"/>
        <a:ext cx="1297643" cy="1297643"/>
      </dsp:txXfrm>
    </dsp:sp>
    <dsp:sp modelId="{C0FA0C79-5D76-4882-A3FB-00144CF98FEB}">
      <dsp:nvSpPr>
        <dsp:cNvPr id="0" name=""/>
        <dsp:cNvSpPr/>
      </dsp:nvSpPr>
      <dsp:spPr>
        <a:xfrm rot="6480000">
          <a:off x="5716220" y="3525476"/>
          <a:ext cx="487049" cy="61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811854" y="3579866"/>
        <a:ext cx="340934" cy="371617"/>
      </dsp:txXfrm>
    </dsp:sp>
    <dsp:sp modelId="{2626979E-5ACD-483C-BC08-85D1345EBCE1}">
      <dsp:nvSpPr>
        <dsp:cNvPr id="0" name=""/>
        <dsp:cNvSpPr/>
      </dsp:nvSpPr>
      <dsp:spPr>
        <a:xfrm>
          <a:off x="4612380" y="4240349"/>
          <a:ext cx="1835143" cy="1835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mk-MK" sz="2300" kern="1200" dirty="0" smtClean="0"/>
            <a:t>филм</a:t>
          </a:r>
          <a:endParaRPr lang="en-US" sz="2300" kern="1200" dirty="0"/>
        </a:p>
      </dsp:txBody>
      <dsp:txXfrm>
        <a:off x="4881130" y="4509099"/>
        <a:ext cx="1297643" cy="1297643"/>
      </dsp:txXfrm>
    </dsp:sp>
    <dsp:sp modelId="{4440970A-52D9-4192-911D-23D061663375}">
      <dsp:nvSpPr>
        <dsp:cNvPr id="0" name=""/>
        <dsp:cNvSpPr/>
      </dsp:nvSpPr>
      <dsp:spPr>
        <a:xfrm rot="10800000">
          <a:off x="3923159" y="4848241"/>
          <a:ext cx="487049" cy="61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069274" y="4972113"/>
        <a:ext cx="340934" cy="371617"/>
      </dsp:txXfrm>
    </dsp:sp>
    <dsp:sp modelId="{8267A578-3894-468D-9BF8-D3D58C15ED41}">
      <dsp:nvSpPr>
        <dsp:cNvPr id="0" name=""/>
        <dsp:cNvSpPr/>
      </dsp:nvSpPr>
      <dsp:spPr>
        <a:xfrm>
          <a:off x="1858275" y="4240349"/>
          <a:ext cx="1835143" cy="1835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mk-MK" sz="2300" kern="1200" dirty="0" smtClean="0"/>
            <a:t>спортски настан</a:t>
          </a:r>
          <a:endParaRPr lang="en-US" sz="2300" kern="1200" dirty="0"/>
        </a:p>
      </dsp:txBody>
      <dsp:txXfrm>
        <a:off x="2127025" y="4509099"/>
        <a:ext cx="1297643" cy="1297643"/>
      </dsp:txXfrm>
    </dsp:sp>
    <dsp:sp modelId="{77F81043-4C8A-4822-BB55-1E5274D8BFFC}">
      <dsp:nvSpPr>
        <dsp:cNvPr id="0" name=""/>
        <dsp:cNvSpPr/>
      </dsp:nvSpPr>
      <dsp:spPr>
        <a:xfrm rot="15120000">
          <a:off x="2111049" y="3551696"/>
          <a:ext cx="487049" cy="61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206683" y="3745050"/>
        <a:ext cx="340934" cy="371617"/>
      </dsp:txXfrm>
    </dsp:sp>
    <dsp:sp modelId="{F887DBF9-0140-4583-ADAD-6B031A8288F6}">
      <dsp:nvSpPr>
        <dsp:cNvPr id="0" name=""/>
        <dsp:cNvSpPr/>
      </dsp:nvSpPr>
      <dsp:spPr>
        <a:xfrm>
          <a:off x="1007210" y="1621040"/>
          <a:ext cx="1835143" cy="18351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mk-MK" sz="2300" kern="1200" dirty="0" smtClean="0"/>
            <a:t>ТВ емисија</a:t>
          </a:r>
          <a:endParaRPr lang="en-US" sz="2300" kern="1200" dirty="0"/>
        </a:p>
      </dsp:txBody>
      <dsp:txXfrm>
        <a:off x="1275960" y="1889790"/>
        <a:ext cx="1297643" cy="1297643"/>
      </dsp:txXfrm>
    </dsp:sp>
    <dsp:sp modelId="{8EACC5A2-7744-45D9-B868-0D13CF3A8584}">
      <dsp:nvSpPr>
        <dsp:cNvPr id="0" name=""/>
        <dsp:cNvSpPr/>
      </dsp:nvSpPr>
      <dsp:spPr>
        <a:xfrm rot="19440000">
          <a:off x="2784164" y="1427623"/>
          <a:ext cx="487049" cy="61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798117" y="1594437"/>
        <a:ext cx="340934" cy="371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4A905-D236-4969-8597-9CC8C57EF671}">
      <dsp:nvSpPr>
        <dsp:cNvPr id="0" name=""/>
        <dsp:cNvSpPr/>
      </dsp:nvSpPr>
      <dsp:spPr>
        <a:xfrm>
          <a:off x="859915" y="0"/>
          <a:ext cx="6585968" cy="5696712"/>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rtl="0">
            <a:lnSpc>
              <a:spcPct val="90000"/>
            </a:lnSpc>
            <a:spcBef>
              <a:spcPct val="0"/>
            </a:spcBef>
            <a:spcAft>
              <a:spcPct val="35000"/>
            </a:spcAft>
          </a:pPr>
          <a:r>
            <a:rPr lang="mk-MK" sz="5000" b="0" kern="1200" smtClean="0"/>
            <a:t>Особено е важна културна комуникација! </a:t>
          </a:r>
          <a:endParaRPr lang="en-US" sz="5000" kern="1200"/>
        </a:p>
      </dsp:txBody>
      <dsp:txXfrm>
        <a:off x="1951263" y="943991"/>
        <a:ext cx="4403272" cy="38087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EA6B5E-F1BE-49EB-8E99-E76A50054B6E}" type="datetimeFigureOut">
              <a:rPr lang="en-US" smtClean="0"/>
              <a:t>19-Mar-20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3AE12BD-3A38-4E4E-BF90-04CAD235CA0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A6B5E-F1BE-49EB-8E99-E76A50054B6E}"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A6B5E-F1BE-49EB-8E99-E76A50054B6E}"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EA6B5E-F1BE-49EB-8E99-E76A50054B6E}"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EA6B5E-F1BE-49EB-8E99-E76A50054B6E}" type="datetimeFigureOut">
              <a:rPr lang="en-US" smtClean="0"/>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E12BD-3A38-4E4E-BF90-04CAD235CA0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EA6B5E-F1BE-49EB-8E99-E76A50054B6E}"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EA6B5E-F1BE-49EB-8E99-E76A50054B6E}" type="datetimeFigureOut">
              <a:rPr lang="en-US" smtClean="0"/>
              <a:t>19-Mar-20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EA6B5E-F1BE-49EB-8E99-E76A50054B6E}" type="datetimeFigureOut">
              <a:rPr lang="en-US" smtClean="0"/>
              <a:t>19-Mar-20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A6B5E-F1BE-49EB-8E99-E76A50054B6E}" type="datetimeFigureOut">
              <a:rPr lang="en-US" smtClean="0"/>
              <a:t>19-Mar-20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EA6B5E-F1BE-49EB-8E99-E76A50054B6E}"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E12BD-3A38-4E4E-BF90-04CAD235CA0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EA6B5E-F1BE-49EB-8E99-E76A50054B6E}" type="datetimeFigureOut">
              <a:rPr lang="en-US" smtClean="0"/>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3AE12BD-3A38-4E4E-BF90-04CAD235CA0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EA6B5E-F1BE-49EB-8E99-E76A50054B6E}" type="datetimeFigureOut">
              <a:rPr lang="en-US" smtClean="0"/>
              <a:t>19-Mar-20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AE12BD-3A38-4E4E-BF90-04CAD235CA0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k.wikipedia.org/wiki/%D0%9A%D0%BE%D0%BC%D1%83%D0%BD%D0%B8%D0%BA%D0%B0%D1%86%D0%B8%D1%98%D0%B0"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dirty="0" smtClean="0"/>
              <a:t> </a:t>
            </a:r>
            <a:r>
              <a:rPr lang="ru-RU" dirty="0"/>
              <a:t>Разговорот како вид </a:t>
            </a:r>
            <a:r>
              <a:rPr lang="ru-RU" dirty="0" smtClean="0"/>
              <a:t>комуникација</a:t>
            </a:r>
            <a:endParaRPr lang="en-US" dirty="0"/>
          </a:p>
        </p:txBody>
      </p:sp>
      <p:sp>
        <p:nvSpPr>
          <p:cNvPr id="3" name="Subtitle 2"/>
          <p:cNvSpPr>
            <a:spLocks noGrp="1"/>
          </p:cNvSpPr>
          <p:nvPr>
            <p:ph type="subTitle" idx="1"/>
          </p:nvPr>
        </p:nvSpPr>
        <p:spPr/>
        <p:txBody>
          <a:bodyPr>
            <a:normAutofit lnSpcReduction="10000"/>
          </a:bodyPr>
          <a:lstStyle/>
          <a:p>
            <a:r>
              <a:rPr lang="ru-RU" sz="5000" b="1" dirty="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rPr>
              <a:t>„Учтиви зборови</a:t>
            </a:r>
            <a:r>
              <a:rPr lang="ru-RU" sz="5000" b="1" dirty="0" smtClean="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rPr>
              <a:t>“</a:t>
            </a:r>
            <a:endParaRPr lang="en-US" sz="5000" b="1" dirty="0" smtClean="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endParaRPr>
          </a:p>
          <a:p>
            <a:r>
              <a:rPr lang="ru-RU" sz="5000" b="1" dirty="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rPr>
              <a:t>о</a:t>
            </a:r>
            <a:r>
              <a:rPr lang="ru-RU" sz="5000" b="1" dirty="0" smtClean="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rPr>
              <a:t>д  </a:t>
            </a:r>
            <a:r>
              <a:rPr lang="ru-RU" sz="5000" b="1" dirty="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rPr>
              <a:t>Ј. Дончевска</a:t>
            </a:r>
            <a:endParaRPr lang="en-US" dirty="0"/>
          </a:p>
        </p:txBody>
      </p:sp>
    </p:spTree>
    <p:extLst>
      <p:ext uri="{BB962C8B-B14F-4D97-AF65-F5344CB8AC3E}">
        <p14:creationId xmlns:p14="http://schemas.microsoft.com/office/powerpoint/2010/main" val="85307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4400" u="sng" dirty="0"/>
              <a:t>Волшебни зборови!</a:t>
            </a:r>
            <a:endParaRPr lang="en-US" sz="4400" dirty="0"/>
          </a:p>
        </p:txBody>
      </p:sp>
      <p:sp>
        <p:nvSpPr>
          <p:cNvPr id="3" name="Text Placeholder 2"/>
          <p:cNvSpPr>
            <a:spLocks noGrp="1"/>
          </p:cNvSpPr>
          <p:nvPr>
            <p:ph type="body" idx="2"/>
          </p:nvPr>
        </p:nvSpPr>
        <p:spPr/>
        <p:txBody>
          <a:bodyPr/>
          <a:lstStyle/>
          <a:p>
            <a:pPr lvl="0">
              <a:buClr>
                <a:srgbClr val="0BD0D9"/>
              </a:buClr>
            </a:pPr>
            <a:r>
              <a:rPr lang="mk-MK" sz="2400" dirty="0">
                <a:solidFill>
                  <a:srgbClr val="FF0000"/>
                </a:solidFill>
              </a:rPr>
              <a:t>Молам</a:t>
            </a:r>
          </a:p>
          <a:p>
            <a:pPr lvl="0">
              <a:buClr>
                <a:srgbClr val="0BD0D9"/>
              </a:buClr>
            </a:pPr>
            <a:r>
              <a:rPr lang="mk-MK" sz="2400" dirty="0">
                <a:solidFill>
                  <a:srgbClr val="FFC000"/>
                </a:solidFill>
              </a:rPr>
              <a:t>Повелете</a:t>
            </a:r>
          </a:p>
          <a:p>
            <a:pPr lvl="0">
              <a:buClr>
                <a:srgbClr val="0BD0D9"/>
              </a:buClr>
            </a:pPr>
            <a:r>
              <a:rPr lang="mk-MK" sz="2400" dirty="0">
                <a:solidFill>
                  <a:srgbClr val="00B050"/>
                </a:solidFill>
              </a:rPr>
              <a:t>Извинете</a:t>
            </a:r>
          </a:p>
          <a:p>
            <a:pPr lvl="0">
              <a:buClr>
                <a:srgbClr val="0BD0D9"/>
              </a:buClr>
            </a:pPr>
            <a:r>
              <a:rPr lang="mk-MK" sz="2400" dirty="0">
                <a:solidFill>
                  <a:srgbClr val="0070C0"/>
                </a:solidFill>
              </a:rPr>
              <a:t>Благодарам</a:t>
            </a:r>
          </a:p>
          <a:p>
            <a:pPr lvl="0">
              <a:buClr>
                <a:srgbClr val="0BD0D9"/>
              </a:buClr>
            </a:pPr>
            <a:r>
              <a:rPr lang="mk-MK" sz="2400" dirty="0">
                <a:solidFill>
                  <a:srgbClr val="FF0000"/>
                </a:solidFill>
              </a:rPr>
              <a:t>Поздрав</a:t>
            </a:r>
          </a:p>
          <a:p>
            <a:pPr lvl="0">
              <a:buClr>
                <a:srgbClr val="0BD0D9"/>
              </a:buClr>
            </a:pPr>
            <a:r>
              <a:rPr lang="mk-MK" sz="2400" dirty="0">
                <a:solidFill>
                  <a:schemeClr val="accent5">
                    <a:lumMod val="75000"/>
                  </a:schemeClr>
                </a:solidFill>
              </a:rPr>
              <a:t>Добар ден</a:t>
            </a:r>
          </a:p>
          <a:p>
            <a:pPr lvl="0">
              <a:buClr>
                <a:srgbClr val="0BD0D9"/>
              </a:buClr>
            </a:pPr>
            <a:r>
              <a:rPr lang="mk-MK" sz="2400" dirty="0">
                <a:solidFill>
                  <a:schemeClr val="accent2">
                    <a:lumMod val="75000"/>
                  </a:schemeClr>
                </a:solidFill>
              </a:rPr>
              <a:t>Имајте  убав ден</a:t>
            </a:r>
          </a:p>
          <a:p>
            <a:pPr lvl="0">
              <a:buClr>
                <a:srgbClr val="0BD0D9"/>
              </a:buClr>
            </a:pPr>
            <a:r>
              <a:rPr lang="mk-MK" sz="2400" dirty="0">
                <a:solidFill>
                  <a:srgbClr val="FFC000"/>
                </a:solidFill>
              </a:rPr>
              <a:t>Ви треба ли помош</a:t>
            </a:r>
            <a:r>
              <a:rPr lang="mk-MK" sz="2400" dirty="0" smtClean="0">
                <a:solidFill>
                  <a:srgbClr val="FFC000"/>
                </a:solidFill>
              </a:rPr>
              <a:t>?</a:t>
            </a:r>
          </a:p>
          <a:p>
            <a:pPr lvl="0">
              <a:buClr>
                <a:srgbClr val="0BD0D9"/>
              </a:buClr>
            </a:pPr>
            <a:endParaRPr lang="en-US" sz="2400" dirty="0">
              <a:solidFill>
                <a:prstClr val="black"/>
              </a:solidFill>
            </a:endParaRPr>
          </a:p>
          <a:p>
            <a:endParaRPr lang="en-US" dirty="0"/>
          </a:p>
        </p:txBody>
      </p:sp>
      <p:sp>
        <p:nvSpPr>
          <p:cNvPr id="4" name="Content Placeholder 3"/>
          <p:cNvSpPr>
            <a:spLocks noGrp="1"/>
          </p:cNvSpPr>
          <p:nvPr>
            <p:ph sz="half" idx="1"/>
          </p:nvPr>
        </p:nvSpPr>
        <p:spPr/>
        <p:txBody>
          <a:bodyPr/>
          <a:lstStyle/>
          <a:p>
            <a:r>
              <a:rPr lang="mk-MK" dirty="0" smtClean="0"/>
              <a:t>Остави впечаток на културна  личност!</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00400"/>
            <a:ext cx="4405312"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4727635"/>
            <a:ext cx="3962400" cy="461665"/>
          </a:xfrm>
          <a:prstGeom prst="rect">
            <a:avLst/>
          </a:prstGeom>
          <a:noFill/>
        </p:spPr>
        <p:txBody>
          <a:bodyPr wrap="square" rtlCol="0">
            <a:spAutoFit/>
          </a:bodyPr>
          <a:lstStyle/>
          <a:p>
            <a:r>
              <a:rPr lang="mk-MK" sz="2400" b="1" dirty="0" smtClean="0"/>
              <a:t>Домашна училница</a:t>
            </a:r>
            <a:endParaRPr lang="en-US" sz="2400" b="1" dirty="0"/>
          </a:p>
        </p:txBody>
      </p:sp>
    </p:spTree>
    <p:extLst>
      <p:ext uri="{BB962C8B-B14F-4D97-AF65-F5344CB8AC3E}">
        <p14:creationId xmlns:p14="http://schemas.microsoft.com/office/powerpoint/2010/main" val="36972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Размислете!</a:t>
            </a:r>
            <a:endParaRPr lang="en-US" dirty="0"/>
          </a:p>
        </p:txBody>
      </p:sp>
      <p:sp>
        <p:nvSpPr>
          <p:cNvPr id="3" name="Text Placeholder 2"/>
          <p:cNvSpPr>
            <a:spLocks noGrp="1"/>
          </p:cNvSpPr>
          <p:nvPr>
            <p:ph type="body" idx="1"/>
          </p:nvPr>
        </p:nvSpPr>
        <p:spPr/>
        <p:txBody>
          <a:bodyPr>
            <a:noAutofit/>
          </a:bodyPr>
          <a:lstStyle/>
          <a:p>
            <a:r>
              <a:rPr lang="mk-MK" sz="4000" dirty="0" smtClean="0"/>
              <a:t>Каков е вашиот однос кон личности со кои комуницирате: родител, другарче, во продавница, на училиште.....</a:t>
            </a:r>
            <a:endParaRPr 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75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Задача за учениците!</a:t>
            </a:r>
            <a:br>
              <a:rPr lang="mk-MK" dirty="0" smtClean="0"/>
            </a:br>
            <a:endParaRPr lang="en-US" dirty="0"/>
          </a:p>
        </p:txBody>
      </p:sp>
      <p:sp>
        <p:nvSpPr>
          <p:cNvPr id="3" name="Content Placeholder 2"/>
          <p:cNvSpPr>
            <a:spLocks noGrp="1"/>
          </p:cNvSpPr>
          <p:nvPr>
            <p:ph idx="1"/>
          </p:nvPr>
        </p:nvSpPr>
        <p:spPr/>
        <p:txBody>
          <a:bodyPr/>
          <a:lstStyle/>
          <a:p>
            <a:r>
              <a:rPr lang="mk-MK" dirty="0" smtClean="0"/>
              <a:t>Напиши импровизиран разговор со одделенски раководител, наставник, директор, педагог и сл. внимавајќи на културни изрази.</a:t>
            </a:r>
            <a:endParaRPr lang="en-US" dirty="0"/>
          </a:p>
        </p:txBody>
      </p:sp>
    </p:spTree>
    <p:extLst>
      <p:ext uri="{BB962C8B-B14F-4D97-AF65-F5344CB8AC3E}">
        <p14:creationId xmlns:p14="http://schemas.microsoft.com/office/powerpoint/2010/main" val="71636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39746"/>
            <a:ext cx="9091613" cy="689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52800" y="1219200"/>
            <a:ext cx="5105400" cy="1569660"/>
          </a:xfrm>
          <a:prstGeom prst="rect">
            <a:avLst/>
          </a:prstGeom>
          <a:noFill/>
        </p:spPr>
        <p:txBody>
          <a:bodyPr wrap="square" rtlCol="0">
            <a:spAutoFit/>
          </a:bodyPr>
          <a:lstStyle/>
          <a:p>
            <a:r>
              <a:rPr lang="mk-MK" sz="2400" b="1" dirty="0" smtClean="0"/>
              <a:t>Презентацијата ја изработи:</a:t>
            </a:r>
          </a:p>
          <a:p>
            <a:r>
              <a:rPr lang="mk-MK" sz="2400" b="1" dirty="0" smtClean="0"/>
              <a:t>Наташа Лозановска</a:t>
            </a:r>
          </a:p>
          <a:p>
            <a:endParaRPr lang="mk-MK" sz="2400" b="1" dirty="0"/>
          </a:p>
          <a:p>
            <a:r>
              <a:rPr lang="mk-MK" sz="2400" b="1" dirty="0" smtClean="0"/>
              <a:t>ОУ „Коле Канински“ - Битола</a:t>
            </a:r>
            <a:endParaRPr lang="en-US" sz="2400" b="1" dirty="0"/>
          </a:p>
        </p:txBody>
      </p:sp>
      <p:sp>
        <p:nvSpPr>
          <p:cNvPr id="4" name="TextBox 3"/>
          <p:cNvSpPr txBox="1"/>
          <p:nvPr/>
        </p:nvSpPr>
        <p:spPr>
          <a:xfrm>
            <a:off x="2362200" y="4932034"/>
            <a:ext cx="6248400" cy="830997"/>
          </a:xfrm>
          <a:prstGeom prst="rect">
            <a:avLst/>
          </a:prstGeom>
          <a:noFill/>
        </p:spPr>
        <p:txBody>
          <a:bodyPr wrap="square" rtlCol="0">
            <a:spAutoFit/>
          </a:bodyPr>
          <a:lstStyle/>
          <a:p>
            <a:r>
              <a:rPr lang="mk-MK" sz="4800" dirty="0" smtClean="0"/>
              <a:t>Домашна училница</a:t>
            </a:r>
            <a:endParaRPr lang="en-US" sz="4800" dirty="0"/>
          </a:p>
        </p:txBody>
      </p:sp>
    </p:spTree>
    <p:extLst>
      <p:ext uri="{BB962C8B-B14F-4D97-AF65-F5344CB8AC3E}">
        <p14:creationId xmlns:p14="http://schemas.microsoft.com/office/powerpoint/2010/main" val="214601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048512"/>
          </a:xfrm>
        </p:spPr>
        <p:txBody>
          <a:bodyPr>
            <a:normAutofit fontScale="90000"/>
          </a:bodyPr>
          <a:lstStyle/>
          <a:p>
            <a:r>
              <a:rPr lang="mk-MK" sz="3600" dirty="0" smtClean="0"/>
              <a:t>Напишете две табели во кои ќе впишувате добри и лоши зборови за комуникација!</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849697659"/>
              </p:ext>
            </p:extLst>
          </p:nvPr>
        </p:nvGraphicFramePr>
        <p:xfrm>
          <a:off x="1524000" y="2133604"/>
          <a:ext cx="6096000" cy="3352797"/>
        </p:xfrm>
        <a:graphic>
          <a:graphicData uri="http://schemas.openxmlformats.org/drawingml/2006/table">
            <a:tbl>
              <a:tblPr firstRow="1" bandRow="1">
                <a:tableStyleId>{5C22544A-7EE6-4342-B048-85BDC9FD1C3A}</a:tableStyleId>
              </a:tblPr>
              <a:tblGrid>
                <a:gridCol w="3048000"/>
                <a:gridCol w="3048000"/>
              </a:tblGrid>
              <a:tr h="478971">
                <a:tc>
                  <a:txBody>
                    <a:bodyPr/>
                    <a:lstStyle/>
                    <a:p>
                      <a:r>
                        <a:rPr lang="mk-MK" dirty="0" smtClean="0"/>
                        <a:t>ЛОШИ ЗБОРОВИ</a:t>
                      </a:r>
                      <a:endParaRPr lang="en-US" dirty="0"/>
                    </a:p>
                  </a:txBody>
                  <a:tcPr/>
                </a:tc>
                <a:tc>
                  <a:txBody>
                    <a:bodyPr/>
                    <a:lstStyle/>
                    <a:p>
                      <a:r>
                        <a:rPr lang="mk-MK" dirty="0" smtClean="0"/>
                        <a:t>ДОБРИ</a:t>
                      </a:r>
                      <a:r>
                        <a:rPr lang="mk-MK" baseline="0" dirty="0" smtClean="0"/>
                        <a:t> ЗБОРОВИ</a:t>
                      </a:r>
                      <a:endParaRPr lang="en-US" dirty="0"/>
                    </a:p>
                  </a:txBody>
                  <a:tcPr/>
                </a:tc>
              </a:tr>
              <a:tr h="478971">
                <a:tc>
                  <a:txBody>
                    <a:bodyPr/>
                    <a:lstStyle/>
                    <a:p>
                      <a:endParaRPr lang="en-US" dirty="0"/>
                    </a:p>
                  </a:txBody>
                  <a:tcPr/>
                </a:tc>
                <a:tc>
                  <a:txBody>
                    <a:bodyPr/>
                    <a:lstStyle/>
                    <a:p>
                      <a:endParaRPr lang="en-US"/>
                    </a:p>
                  </a:txBody>
                  <a:tcPr/>
                </a:tc>
              </a:tr>
              <a:tr h="478971">
                <a:tc>
                  <a:txBody>
                    <a:bodyPr/>
                    <a:lstStyle/>
                    <a:p>
                      <a:endParaRPr lang="en-US"/>
                    </a:p>
                  </a:txBody>
                  <a:tcPr/>
                </a:tc>
                <a:tc>
                  <a:txBody>
                    <a:bodyPr/>
                    <a:lstStyle/>
                    <a:p>
                      <a:endParaRPr lang="en-US" dirty="0"/>
                    </a:p>
                  </a:txBody>
                  <a:tcPr/>
                </a:tc>
              </a:tr>
              <a:tr h="478971">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a:p>
                  </a:txBody>
                  <a:tcPr/>
                </a:tc>
              </a:tr>
              <a:tr h="478971">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2604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6200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57200" y="704850"/>
            <a:ext cx="8305800" cy="5848350"/>
          </a:xfrm>
        </p:spPr>
        <p:txBody>
          <a:bodyPr>
            <a:noAutofit/>
          </a:bodyPr>
          <a:lstStyle/>
          <a:p>
            <a:r>
              <a:rPr lang="mk-MK" sz="3200" b="1" dirty="0"/>
              <a:t>Целта е да се знае вредноста на убавиот збор</a:t>
            </a:r>
            <a:r>
              <a:rPr lang="mk-MK" sz="3200" b="1" dirty="0" smtClean="0"/>
              <a:t>, да </a:t>
            </a:r>
            <a:r>
              <a:rPr lang="mk-MK" sz="3200" b="1" dirty="0"/>
              <a:t>се научиме на убаво и културно однесување секаде и со </a:t>
            </a:r>
            <a:r>
              <a:rPr lang="mk-MK" sz="3200" b="1" dirty="0" smtClean="0"/>
              <a:t>секого.</a:t>
            </a:r>
            <a:endParaRPr lang="en-US" sz="32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49" y="1219200"/>
            <a:ext cx="67421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98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200" dirty="0" smtClean="0"/>
              <a:t>Отворете ги учебниците на страна 121 и прочитајте го текстот!</a:t>
            </a:r>
            <a:endParaRPr lang="en-US" sz="3200" dirty="0"/>
          </a:p>
        </p:txBody>
      </p:sp>
      <p:sp>
        <p:nvSpPr>
          <p:cNvPr id="3" name="Content Placeholder 2"/>
          <p:cNvSpPr>
            <a:spLocks noGrp="1"/>
          </p:cNvSpPr>
          <p:nvPr>
            <p:ph idx="1"/>
          </p:nvPr>
        </p:nvSpPr>
        <p:spPr/>
        <p:txBody>
          <a:bodyPr/>
          <a:lstStyle/>
          <a:p>
            <a:endParaRPr lang="mk-MK" dirty="0" smtClean="0"/>
          </a:p>
          <a:p>
            <a:pPr marL="0" indent="0">
              <a:buNone/>
            </a:pPr>
            <a:r>
              <a:rPr lang="mk-MK" dirty="0" smtClean="0"/>
              <a:t>              „Учтиви зборови</a:t>
            </a:r>
            <a:r>
              <a:rPr lang="mk-MK" dirty="0" smtClean="0"/>
              <a:t>“</a:t>
            </a:r>
            <a:r>
              <a:rPr lang="en-US" dirty="0" smtClean="0"/>
              <a:t> </a:t>
            </a:r>
            <a:r>
              <a:rPr lang="mk-MK" dirty="0" smtClean="0"/>
              <a:t>- </a:t>
            </a:r>
            <a:r>
              <a:rPr lang="mk-MK" dirty="0" smtClean="0"/>
              <a:t>Јоана Дончевска</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81400"/>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2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849112"/>
          </a:xfrm>
        </p:spPr>
        <p:txBody>
          <a:bodyPr>
            <a:normAutofit/>
          </a:bodyPr>
          <a:lstStyle/>
          <a:p>
            <a:r>
              <a:rPr lang="mk-MK" dirty="0" smtClean="0"/>
              <a:t>Одговорете ги прашањата во вашите тетратки!</a:t>
            </a:r>
            <a:br>
              <a:rPr lang="mk-MK" dirty="0" smtClean="0"/>
            </a:br>
            <a:r>
              <a:rPr lang="mk-MK" sz="2800" dirty="0" smtClean="0"/>
              <a:t>1.Каде се одвива дејството во текстот?</a:t>
            </a:r>
            <a:br>
              <a:rPr lang="mk-MK" sz="2800" dirty="0" smtClean="0"/>
            </a:br>
            <a:r>
              <a:rPr lang="mk-MK" sz="2800" dirty="0" smtClean="0"/>
              <a:t>2.Кои зборови за културна комуникација ги уочи кај ученикот?</a:t>
            </a:r>
            <a:br>
              <a:rPr lang="mk-MK" sz="2800" dirty="0" smtClean="0"/>
            </a:br>
            <a:r>
              <a:rPr lang="mk-MK" sz="2800" dirty="0" smtClean="0"/>
              <a:t>3.Како се однесувале личностите со кои ученикот доаѓал во комуникација?</a:t>
            </a:r>
            <a:br>
              <a:rPr lang="mk-MK" sz="2800" dirty="0" smtClean="0"/>
            </a:br>
            <a:r>
              <a:rPr lang="mk-MK" sz="2800" dirty="0" smtClean="0"/>
              <a:t>4.Зошто нивниот однос кон него е токму таков?</a:t>
            </a:r>
            <a:br>
              <a:rPr lang="mk-MK" sz="2800" dirty="0" smtClean="0"/>
            </a:br>
            <a:r>
              <a:rPr lang="mk-MK" dirty="0" smtClean="0"/>
              <a:t/>
            </a:r>
            <a:br>
              <a:rPr lang="mk-MK" dirty="0" smtClean="0"/>
            </a:br>
            <a:endParaRPr lang="en-US" dirty="0"/>
          </a:p>
        </p:txBody>
      </p:sp>
    </p:spTree>
    <p:extLst>
      <p:ext uri="{BB962C8B-B14F-4D97-AF65-F5344CB8AC3E}">
        <p14:creationId xmlns:p14="http://schemas.microsoft.com/office/powerpoint/2010/main" val="8134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Разговор</a:t>
            </a:r>
            <a:endParaRPr lang="en-US" dirty="0"/>
          </a:p>
        </p:txBody>
      </p:sp>
      <p:sp>
        <p:nvSpPr>
          <p:cNvPr id="3" name="Content Placeholder 2"/>
          <p:cNvSpPr>
            <a:spLocks noGrp="1"/>
          </p:cNvSpPr>
          <p:nvPr>
            <p:ph idx="1"/>
          </p:nvPr>
        </p:nvSpPr>
        <p:spPr/>
        <p:txBody>
          <a:bodyPr/>
          <a:lstStyle/>
          <a:p>
            <a:r>
              <a:rPr lang="mk-MK" dirty="0" smtClean="0"/>
              <a:t>Зборовите кои им ги упатуваме на нашите соговорници, кои пак ни возвраќаат  со соодветен одговор, се нарекува </a:t>
            </a:r>
            <a:r>
              <a:rPr lang="mk-MK" b="1" u="sng" dirty="0" smtClean="0"/>
              <a:t>разговор.</a:t>
            </a:r>
          </a:p>
          <a:p>
            <a:r>
              <a:rPr lang="ru-RU" b="1" dirty="0"/>
              <a:t>Разговор</a:t>
            </a:r>
            <a:r>
              <a:rPr lang="ru-RU" dirty="0"/>
              <a:t> е форма на интеракција, </a:t>
            </a:r>
            <a:r>
              <a:rPr lang="ru-RU" dirty="0" smtClean="0"/>
              <a:t>спонтана</a:t>
            </a:r>
            <a:r>
              <a:rPr lang="ru-RU" dirty="0"/>
              <a:t> </a:t>
            </a:r>
            <a:r>
              <a:rPr lang="ru-RU" dirty="0">
                <a:hlinkClick r:id="rId2" tooltip="Комуникација"/>
              </a:rPr>
              <a:t>комуникација</a:t>
            </a:r>
            <a:r>
              <a:rPr lang="ru-RU" dirty="0"/>
              <a:t> помеѓу </a:t>
            </a:r>
            <a:r>
              <a:rPr lang="ru-RU" dirty="0" smtClean="0"/>
              <a:t>двајца </a:t>
            </a:r>
            <a:r>
              <a:rPr lang="ru-RU" dirty="0"/>
              <a:t>или повеќе </a:t>
            </a:r>
            <a:r>
              <a:rPr lang="ru-RU" dirty="0" smtClean="0"/>
              <a:t>луѓе.</a:t>
            </a:r>
            <a:endParaRPr lang="en-US" u="sng" dirty="0">
              <a:solidFill>
                <a:schemeClr val="accent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32480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018" y="4495800"/>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613564"/>
            <a:ext cx="33432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61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За што разговараме?</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199" y="2438400"/>
            <a:ext cx="4926013"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57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99875671"/>
              </p:ext>
            </p:extLst>
          </p:nvPr>
        </p:nvGraphicFramePr>
        <p:xfrm>
          <a:off x="457200" y="704088"/>
          <a:ext cx="8305800" cy="6077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733800" y="3429000"/>
            <a:ext cx="2133600" cy="523220"/>
          </a:xfrm>
          <a:prstGeom prst="rect">
            <a:avLst/>
          </a:prstGeom>
          <a:noFill/>
        </p:spPr>
        <p:txBody>
          <a:bodyPr wrap="square" rtlCol="0">
            <a:spAutoFit/>
          </a:bodyPr>
          <a:lstStyle/>
          <a:p>
            <a:r>
              <a:rPr lang="mk-MK" sz="2800" dirty="0" smtClean="0"/>
              <a:t>РАЗГОВОР</a:t>
            </a:r>
            <a:endParaRPr lang="en-US" sz="2800" dirty="0"/>
          </a:p>
        </p:txBody>
      </p:sp>
    </p:spTree>
    <p:extLst>
      <p:ext uri="{BB962C8B-B14F-4D97-AF65-F5344CB8AC3E}">
        <p14:creationId xmlns:p14="http://schemas.microsoft.com/office/powerpoint/2010/main" val="361483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704088"/>
          <a:ext cx="8305800"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1869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TotalTime>
  <Words>209</Words>
  <Application>Microsoft Office PowerPoint</Application>
  <PresentationFormat>On-screen Show (4:3)</PresentationFormat>
  <Paragraphs>42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 Разговорот како вид комуникација</vt:lpstr>
      <vt:lpstr>Напишете две табели во кои ќе впишувате добри и лоши зборови за комуникација!</vt:lpstr>
      <vt:lpstr>Целта е да се знае вредноста на убавиот збор, да се научиме на убаво и културно однесување секаде и со секого.</vt:lpstr>
      <vt:lpstr>Отворете ги учебниците на страна 121 и прочитајте го текстот!</vt:lpstr>
      <vt:lpstr>Одговорете ги прашањата во вашите тетратки! 1.Каде се одвива дејството во текстот? 2.Кои зборови за културна комуникација ги уочи кај ученикот? 3.Како се однесувале личностите со кои ученикот доаѓал во комуникација? 4.Зошто нивниот однос кон него е токму таков?  </vt:lpstr>
      <vt:lpstr>Разговор</vt:lpstr>
      <vt:lpstr>За што разговараме?</vt:lpstr>
      <vt:lpstr>PowerPoint Presentation</vt:lpstr>
      <vt:lpstr>PowerPoint Presentation</vt:lpstr>
      <vt:lpstr>Волшебни зборови!</vt:lpstr>
      <vt:lpstr>Размислете!</vt:lpstr>
      <vt:lpstr>Задача за учениците!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Разговорот како вид комуникација</dc:title>
  <dc:creator>ilina</dc:creator>
  <cp:lastModifiedBy>ilina</cp:lastModifiedBy>
  <cp:revision>10</cp:revision>
  <dcterms:created xsi:type="dcterms:W3CDTF">2020-03-19T19:46:33Z</dcterms:created>
  <dcterms:modified xsi:type="dcterms:W3CDTF">2020-03-19T21:34:37Z</dcterms:modified>
</cp:coreProperties>
</file>