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k-MK" sz="2400" dirty="0" smtClean="0"/>
              <a:t>СОУ „ТАКИ ДАСКАЛО„ - БИТОЛА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mk-MK" dirty="0" smtClean="0"/>
              <a:t>Проф. Живка Танушева Ицаноска</a:t>
            </a:r>
          </a:p>
          <a:p>
            <a:pPr algn="ctr">
              <a:buNone/>
            </a:pPr>
            <a:endParaRPr lang="mk-MK" dirty="0" smtClean="0"/>
          </a:p>
          <a:p>
            <a:pPr algn="ctr">
              <a:buNone/>
            </a:pPr>
            <a:endParaRPr lang="mk-MK" dirty="0" smtClean="0"/>
          </a:p>
          <a:p>
            <a:pPr algn="ctr">
              <a:buNone/>
            </a:pPr>
            <a:r>
              <a:rPr lang="mk-MK" dirty="0" smtClean="0"/>
              <a:t>ТЕХНОЛОГИЈА НА ТКАЕЊЕ И ПЛЕТЕЊЕ</a:t>
            </a:r>
          </a:p>
          <a:p>
            <a:pPr algn="ctr">
              <a:buNone/>
            </a:pPr>
            <a:r>
              <a:rPr lang="mk-MK" dirty="0" smtClean="0"/>
              <a:t>За </a:t>
            </a:r>
            <a:r>
              <a:rPr lang="en-US" dirty="0" smtClean="0"/>
              <a:t>III</a:t>
            </a:r>
            <a:r>
              <a:rPr lang="mk-MK" dirty="0" smtClean="0"/>
              <a:t> година, текстилно-кожарска струка,</a:t>
            </a:r>
          </a:p>
          <a:p>
            <a:pPr algn="ctr">
              <a:buNone/>
            </a:pPr>
            <a:r>
              <a:rPr lang="mk-MK" dirty="0" smtClean="0"/>
              <a:t> техничар за дизајн на облека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mk-MK" sz="1800" dirty="0" smtClean="0"/>
              <a:t>(3)</a:t>
            </a:r>
            <a:r>
              <a:rPr lang="mk-MK" sz="1800" dirty="0" smtClean="0"/>
              <a:t> Зафаќање на </a:t>
            </a:r>
            <a:r>
              <a:rPr lang="mk-MK" sz="1800" dirty="0" smtClean="0"/>
              <a:t>иглата-Со </a:t>
            </a:r>
            <a:r>
              <a:rPr lang="mk-MK" sz="1800" dirty="0" smtClean="0"/>
              <a:t>понатамошно подигнување на иглата нагоре, а со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помош </a:t>
            </a:r>
            <a:r>
              <a:rPr lang="mk-MK" sz="1800" dirty="0" smtClean="0"/>
              <a:t>на стариот </a:t>
            </a:r>
            <a:r>
              <a:rPr lang="mk-MK" sz="1800" dirty="0" smtClean="0"/>
              <a:t>котелец кој </a:t>
            </a:r>
            <a:r>
              <a:rPr lang="mk-MK" sz="1800" dirty="0" smtClean="0"/>
              <a:t>се лизга надолу, се отвара јазичето на иглата , и на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крајот </a:t>
            </a:r>
            <a:r>
              <a:rPr lang="mk-MK" sz="1800" dirty="0" smtClean="0"/>
              <a:t>стариот котелец се </a:t>
            </a:r>
            <a:r>
              <a:rPr lang="mk-MK" sz="1800" dirty="0" smtClean="0"/>
              <a:t>доведува </a:t>
            </a:r>
            <a:r>
              <a:rPr lang="mk-MK" sz="1800" dirty="0" smtClean="0"/>
              <a:t>на телото на иглата</a:t>
            </a:r>
            <a:r>
              <a:rPr lang="mk-MK" sz="1800" dirty="0" smtClean="0"/>
              <a:t>.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(4)</a:t>
            </a:r>
            <a:r>
              <a:rPr lang="mk-MK" sz="1800" dirty="0" smtClean="0"/>
              <a:t> Положување на нова нишка од преденото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Кога иглата е излезена највисоко, се положува нова нишка од преденото и со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помош </a:t>
            </a:r>
            <a:r>
              <a:rPr lang="mk-MK" sz="1800" dirty="0" smtClean="0"/>
              <a:t>на водачот, иглата почнува да се движи надолу, при што со спуштањето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на </a:t>
            </a:r>
            <a:r>
              <a:rPr lang="mk-MK" sz="1800" dirty="0" smtClean="0"/>
              <a:t>иглата новото предено треба да биде зафатено од куката на иглата</a:t>
            </a:r>
            <a:r>
              <a:rPr lang="mk-MK" sz="1800" dirty="0" smtClean="0"/>
              <a:t>.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(5)</a:t>
            </a:r>
            <a:r>
              <a:rPr lang="mk-MK" sz="1800" dirty="0" smtClean="0"/>
              <a:t> Затварање на јазичето на иглата и префрлање на стариот котелец преку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затворената игла-При </a:t>
            </a:r>
            <a:r>
              <a:rPr lang="mk-MK" sz="1800" dirty="0" smtClean="0"/>
              <a:t>понатамошно слегнување на иглата надолу, доаѓа до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момент </a:t>
            </a:r>
            <a:r>
              <a:rPr lang="mk-MK" sz="1800" dirty="0" smtClean="0"/>
              <a:t>кога </a:t>
            </a:r>
            <a:r>
              <a:rPr lang="mk-MK" sz="1800" dirty="0" smtClean="0"/>
              <a:t>стариоткотелец </a:t>
            </a:r>
            <a:r>
              <a:rPr lang="mk-MK" sz="1800" dirty="0" smtClean="0"/>
              <a:t>кој се наоѓа под отвореното јазиче , да почне да се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затвара</a:t>
            </a:r>
            <a:r>
              <a:rPr lang="mk-MK" sz="1800" dirty="0" smtClean="0"/>
              <a:t>. Со </a:t>
            </a:r>
            <a:r>
              <a:rPr lang="mk-MK" sz="1800" dirty="0" smtClean="0"/>
              <a:t>затварањето </a:t>
            </a:r>
            <a:r>
              <a:rPr lang="mk-MK" sz="1800" dirty="0" smtClean="0"/>
              <a:t>на јазичето се врши и истовремено префрлање на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стариот </a:t>
            </a:r>
            <a:r>
              <a:rPr lang="mk-MK" sz="1800" dirty="0" smtClean="0"/>
              <a:t>котелец </a:t>
            </a:r>
            <a:r>
              <a:rPr lang="mk-MK" sz="1800" dirty="0" smtClean="0"/>
              <a:t>преку </a:t>
            </a:r>
            <a:r>
              <a:rPr lang="mk-MK" sz="1800" dirty="0" smtClean="0"/>
              <a:t>затворената игла</a:t>
            </a:r>
            <a:r>
              <a:rPr lang="mk-MK" sz="1800" dirty="0" smtClean="0"/>
              <a:t>.</a:t>
            </a:r>
          </a:p>
          <a:p>
            <a:pPr lvl="0">
              <a:buNone/>
            </a:pPr>
            <a:r>
              <a:rPr lang="mk-MK" sz="1800" dirty="0" smtClean="0"/>
              <a:t>(6) Заплетување и затегнување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Со понатамошно движење на иглата надолу и префрлувањето на стариот </a:t>
            </a:r>
          </a:p>
          <a:p>
            <a:pPr>
              <a:buNone/>
            </a:pPr>
            <a:r>
              <a:rPr lang="mk-MK" sz="1800" dirty="0" smtClean="0"/>
              <a:t>котелец преку затворената игла, доаѓа до заплетување односно формирање на </a:t>
            </a:r>
          </a:p>
          <a:p>
            <a:pPr>
              <a:buNone/>
            </a:pPr>
            <a:r>
              <a:rPr lang="mk-MK" sz="1800" dirty="0" smtClean="0"/>
              <a:t>нов котелец. Со доаѓање на иглата во најниска положба, доаѓа до затегнување на </a:t>
            </a:r>
          </a:p>
          <a:p>
            <a:pPr>
              <a:buNone/>
            </a:pPr>
            <a:r>
              <a:rPr lang="mk-MK" sz="1800" dirty="0" smtClean="0"/>
              <a:t>новиот котелец и до негово целосно формирање. 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Потоа почнува нов циклус на формирање котелци.</a:t>
            </a:r>
          </a:p>
          <a:p>
            <a:pPr lvl="0">
              <a:buNone/>
            </a:pP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 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8076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800" dirty="0"/>
          </a:p>
        </p:txBody>
      </p:sp>
      <p:pic>
        <p:nvPicPr>
          <p:cNvPr id="4" name="Picture 3" descr="C:\Users\zoki parket\Desktop\IMG_20190829_1615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mk-MK" sz="2800" dirty="0" smtClean="0">
                <a:solidFill>
                  <a:schemeClr val="bg1"/>
                </a:solidFill>
              </a:rPr>
              <a:t>Прашања</a:t>
            </a:r>
            <a:r>
              <a:rPr lang="en-US" sz="2800" dirty="0" smtClean="0">
                <a:solidFill>
                  <a:schemeClr val="bg1"/>
                </a:solidFill>
              </a:rPr>
              <a:t>: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AutoNum type="arabicPeriod"/>
            </a:pPr>
            <a:r>
              <a:rPr lang="mk-MK" sz="1800" dirty="0" smtClean="0"/>
              <a:t>Какви предмети за облекување се изработуваат на рамноплетачките </a:t>
            </a:r>
          </a:p>
          <a:p>
            <a:pPr marL="651510" indent="-514350">
              <a:buNone/>
            </a:pPr>
            <a:r>
              <a:rPr lang="mk-MK" sz="1800" dirty="0" smtClean="0"/>
              <a:t>машини, и за што се наменети истите?</a:t>
            </a:r>
            <a:r>
              <a:rPr lang="en-US" sz="1800" dirty="0" smtClean="0"/>
              <a:t> </a:t>
            </a:r>
            <a:endParaRPr lang="mk-MK" sz="1800" dirty="0" smtClean="0"/>
          </a:p>
          <a:p>
            <a:pPr marL="651510" indent="-514350">
              <a:buNone/>
            </a:pPr>
            <a:r>
              <a:rPr lang="mk-MK" sz="1800" dirty="0" smtClean="0"/>
              <a:t>2. Со колку игленици работат рамноплетачките машини и со какви игли?</a:t>
            </a:r>
          </a:p>
          <a:p>
            <a:pPr marL="651510" indent="-514350">
              <a:buNone/>
            </a:pPr>
            <a:r>
              <a:rPr lang="mk-MK" sz="1800" dirty="0" smtClean="0"/>
              <a:t>3. Како се поделени рамноплетачките машини?</a:t>
            </a:r>
          </a:p>
          <a:p>
            <a:pPr marL="651510" indent="-514350">
              <a:buNone/>
            </a:pPr>
            <a:r>
              <a:rPr lang="mk-MK" sz="1800" dirty="0" smtClean="0"/>
              <a:t>4. Кои се предностите и недостатоците на рамноплетачките машини?</a:t>
            </a:r>
          </a:p>
          <a:p>
            <a:pPr marL="651510" indent="-514350">
              <a:buNone/>
            </a:pPr>
            <a:r>
              <a:rPr lang="mk-MK" sz="1800" dirty="0" smtClean="0"/>
              <a:t>5. Наброј ги и објасни ги уредите, механизмите и деловите од кои се состои рамноплетачката машина!</a:t>
            </a:r>
          </a:p>
          <a:p>
            <a:pPr marL="651510" indent="-514350">
              <a:buNone/>
            </a:pPr>
            <a:r>
              <a:rPr lang="mk-MK" sz="1800" dirty="0" smtClean="0"/>
              <a:t>6. Наброј ги фазите на формирање котелци кај </a:t>
            </a:r>
            <a:r>
              <a:rPr lang="mk-MK" sz="1800" smtClean="0"/>
              <a:t>рамноплетачките машини!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РАМНОПЛЕТАЧКИ МАШИНИ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lvl="0" indent="-514350">
              <a:buAutoNum type="arabicPeriod"/>
            </a:pPr>
            <a:r>
              <a:rPr lang="ru-RU" b="1" u="sng" dirty="0" smtClean="0"/>
              <a:t>Каректеристики  </a:t>
            </a:r>
            <a:r>
              <a:rPr lang="ru-RU" b="1" u="sng" dirty="0" smtClean="0"/>
              <a:t>на рамноплетачките </a:t>
            </a:r>
            <a:r>
              <a:rPr lang="ru-RU" b="1" u="sng" dirty="0" smtClean="0"/>
              <a:t>машини</a:t>
            </a:r>
          </a:p>
          <a:p>
            <a:pPr>
              <a:buNone/>
            </a:pPr>
            <a:r>
              <a:rPr lang="mk-MK" sz="1800" dirty="0" smtClean="0"/>
              <a:t>Конструкција </a:t>
            </a:r>
            <a:r>
              <a:rPr lang="en-US" sz="1800" dirty="0" smtClean="0"/>
              <a:t>: </a:t>
            </a:r>
            <a:r>
              <a:rPr lang="mk-MK" sz="1800" dirty="0" smtClean="0"/>
              <a:t>-работна </a:t>
            </a:r>
            <a:r>
              <a:rPr lang="mk-MK" sz="1800" dirty="0" smtClean="0"/>
              <a:t>површина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                         </a:t>
            </a:r>
            <a:r>
              <a:rPr lang="mk-MK" sz="1800" dirty="0" smtClean="0"/>
              <a:t> -автоматско </a:t>
            </a:r>
            <a:r>
              <a:rPr lang="mk-MK" sz="1800" dirty="0" smtClean="0"/>
              <a:t>и електронско водење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                          </a:t>
            </a:r>
            <a:r>
              <a:rPr lang="mk-MK" sz="1800" dirty="0" smtClean="0"/>
              <a:t>-елементи </a:t>
            </a:r>
            <a:r>
              <a:rPr lang="mk-MK" sz="1800" dirty="0" smtClean="0"/>
              <a:t>за формирање на </a:t>
            </a:r>
            <a:r>
              <a:rPr lang="mk-MK" sz="1800" dirty="0" smtClean="0"/>
              <a:t>котелци</a:t>
            </a:r>
          </a:p>
          <a:p>
            <a:pPr>
              <a:buNone/>
            </a:pPr>
            <a:r>
              <a:rPr lang="mk-MK" sz="1800" dirty="0" smtClean="0"/>
              <a:t>Се користат претежно за плетење на трикотажни предмети на парче, наменети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исклучиво </a:t>
            </a:r>
            <a:r>
              <a:rPr lang="mk-MK" sz="1800" dirty="0" smtClean="0"/>
              <a:t>за горна облека.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Предметите </a:t>
            </a:r>
            <a:r>
              <a:rPr lang="mk-MK" sz="1800" dirty="0" smtClean="0"/>
              <a:t>кои </a:t>
            </a:r>
            <a:r>
              <a:rPr lang="mk-MK" sz="1800" dirty="0" smtClean="0"/>
              <a:t>се плетат се обликуваат на самата површина. Доколку се сака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може </a:t>
            </a:r>
            <a:r>
              <a:rPr lang="mk-MK" sz="1800" dirty="0" smtClean="0"/>
              <a:t>да се плети и </a:t>
            </a:r>
            <a:r>
              <a:rPr lang="mk-MK" sz="1800" dirty="0" smtClean="0"/>
              <a:t>метра</a:t>
            </a:r>
            <a:r>
              <a:rPr lang="mk-MK" sz="1800" dirty="0" smtClean="0"/>
              <a:t>ж</a:t>
            </a:r>
            <a:r>
              <a:rPr lang="mk-MK" sz="1800" dirty="0" smtClean="0"/>
              <a:t>на </a:t>
            </a:r>
            <a:r>
              <a:rPr lang="mk-MK" sz="1800" dirty="0" smtClean="0"/>
              <a:t>плетенина</a:t>
            </a:r>
            <a:r>
              <a:rPr lang="mk-MK" sz="1800" dirty="0" smtClean="0"/>
              <a:t>.</a:t>
            </a:r>
          </a:p>
          <a:p>
            <a:pPr>
              <a:buNone/>
            </a:pPr>
            <a:r>
              <a:rPr lang="mk-MK" sz="1800" dirty="0" smtClean="0"/>
              <a:t>Рамноплетачките машини главно се со две иглиници, и работат со јазичести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игли</a:t>
            </a:r>
            <a:r>
              <a:rPr lang="mk-MK" sz="1800" dirty="0" smtClean="0"/>
              <a:t>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marL="651510" lvl="0" indent="-514350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mk-MK" sz="2800" u="sng" dirty="0" smtClean="0">
                <a:solidFill>
                  <a:schemeClr val="tx1"/>
                </a:solidFill>
              </a:rPr>
              <a:t>2.</a:t>
            </a:r>
            <a:r>
              <a:rPr lang="en-US" sz="2800" u="sng" dirty="0" err="1" smtClean="0">
                <a:solidFill>
                  <a:schemeClr val="tx1"/>
                </a:solidFill>
              </a:rPr>
              <a:t>Поделба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</a:rPr>
              <a:t>на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</a:rPr>
              <a:t>рамноплетачките</a:t>
            </a:r>
            <a:r>
              <a:rPr lang="en-US" sz="2800" u="sng" dirty="0" smtClean="0">
                <a:solidFill>
                  <a:schemeClr val="tx1"/>
                </a:solidFill>
              </a:rPr>
              <a:t> </a:t>
            </a:r>
            <a:r>
              <a:rPr lang="en-US" sz="2800" u="sng" dirty="0" err="1" smtClean="0">
                <a:solidFill>
                  <a:schemeClr val="tx1"/>
                </a:solidFill>
              </a:rPr>
              <a:t>машини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sz="1800" dirty="0" smtClean="0"/>
              <a:t>Според </a:t>
            </a:r>
            <a:r>
              <a:rPr lang="mk-MK" sz="1800" dirty="0" smtClean="0"/>
              <a:t>конструкцијата-</a:t>
            </a:r>
            <a:r>
              <a:rPr lang="mk-MK" sz="1800" dirty="0" smtClean="0"/>
              <a:t>Рамни рамноплетачки </a:t>
            </a:r>
            <a:r>
              <a:rPr lang="mk-MK" sz="1800" dirty="0" smtClean="0"/>
              <a:t>машини и </a:t>
            </a:r>
            <a:r>
              <a:rPr lang="mk-MK" sz="1800" dirty="0" smtClean="0"/>
              <a:t>Рамнокружни рамноплетачки </a:t>
            </a:r>
            <a:r>
              <a:rPr lang="mk-MK" sz="1800" dirty="0" smtClean="0"/>
              <a:t>машини</a:t>
            </a:r>
          </a:p>
          <a:p>
            <a:pPr>
              <a:buNone/>
            </a:pP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Според начинот на движење на главните елементи за формирање на </a:t>
            </a:r>
            <a:r>
              <a:rPr lang="mk-MK" sz="1800" dirty="0" smtClean="0"/>
              <a:t>котелци-</a:t>
            </a:r>
            <a:r>
              <a:rPr lang="mk-MK" sz="1800" dirty="0" smtClean="0"/>
              <a:t>Рачни рамноплетачки </a:t>
            </a:r>
            <a:r>
              <a:rPr lang="mk-MK" sz="1800" dirty="0" smtClean="0"/>
              <a:t>машини, </a:t>
            </a:r>
            <a:r>
              <a:rPr lang="mk-MK" sz="1800" dirty="0" smtClean="0"/>
              <a:t>Моторни рамноплетачки </a:t>
            </a:r>
            <a:r>
              <a:rPr lang="mk-MK" sz="1800" dirty="0" smtClean="0"/>
              <a:t>машини и </a:t>
            </a:r>
            <a:r>
              <a:rPr lang="mk-MK" sz="1800" dirty="0" smtClean="0"/>
              <a:t>Автоматски рамноплетачки </a:t>
            </a:r>
            <a:r>
              <a:rPr lang="mk-MK" sz="1800" dirty="0" smtClean="0"/>
              <a:t>машини</a:t>
            </a:r>
          </a:p>
          <a:p>
            <a:pPr>
              <a:buNone/>
            </a:pP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По бројот на работни </a:t>
            </a:r>
            <a:r>
              <a:rPr lang="mk-MK" sz="1800" dirty="0" smtClean="0"/>
              <a:t>места- </a:t>
            </a:r>
            <a:r>
              <a:rPr lang="mk-MK" sz="1800" dirty="0" smtClean="0"/>
              <a:t>Едносистемски рамноплетачки </a:t>
            </a:r>
            <a:r>
              <a:rPr lang="mk-MK" sz="1800" dirty="0" smtClean="0"/>
              <a:t>машини, </a:t>
            </a:r>
            <a:r>
              <a:rPr lang="mk-MK" sz="1800" dirty="0" smtClean="0"/>
              <a:t>Двосистемски рамноплетачки </a:t>
            </a:r>
            <a:r>
              <a:rPr lang="mk-MK" sz="1800" dirty="0" smtClean="0"/>
              <a:t>машини и </a:t>
            </a:r>
            <a:r>
              <a:rPr lang="mk-MK" sz="1800" dirty="0" smtClean="0"/>
              <a:t>Повеќесистемски рамноплетачки машини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mk-MK" sz="2800" dirty="0" smtClean="0">
                <a:solidFill>
                  <a:schemeClr val="tx1"/>
                </a:solidFill>
              </a:rPr>
              <a:t>3. </a:t>
            </a:r>
            <a:r>
              <a:rPr lang="ru-RU" sz="2800" u="sng" dirty="0" smtClean="0">
                <a:solidFill>
                  <a:schemeClr val="tx1"/>
                </a:solidFill>
              </a:rPr>
              <a:t>Предности и недостатоци во однос на другите плетачки машини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mk-MK" sz="1800" dirty="0" smtClean="0"/>
              <a:t>ПРЕДНОСТИ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Во </a:t>
            </a:r>
            <a:r>
              <a:rPr lang="mk-MK" sz="1800" dirty="0" smtClean="0"/>
              <a:t>процесот на плетење, предметот може да се обликува со додавање или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одземање </a:t>
            </a:r>
            <a:r>
              <a:rPr lang="mk-MK" sz="1800" dirty="0" smtClean="0"/>
              <a:t>на котелци, при што не е потребно кроење за нивно составување. Со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тоа </a:t>
            </a:r>
            <a:r>
              <a:rPr lang="mk-MK" sz="1800" dirty="0" smtClean="0"/>
              <a:t>се зголемува економичното работење-се смалуваат отпадоците при кроење</a:t>
            </a:r>
            <a:r>
              <a:rPr lang="mk-MK" sz="1800" dirty="0" smtClean="0"/>
              <a:t>.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Се </a:t>
            </a:r>
            <a:r>
              <a:rPr lang="mk-MK" sz="1800" dirty="0" smtClean="0"/>
              <a:t>изработуваат најразлични трико (плетени) артикли за </a:t>
            </a:r>
            <a:r>
              <a:rPr lang="mk-MK" sz="1800" dirty="0" smtClean="0"/>
              <a:t>секојдневна </a:t>
            </a:r>
          </a:p>
          <a:p>
            <a:pPr>
              <a:buNone/>
            </a:pPr>
            <a:r>
              <a:rPr lang="mk-MK" sz="1800" dirty="0" smtClean="0"/>
              <a:t>употреба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Лесно се менува работната ширина на машината (кај кружно плетачките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машини </a:t>
            </a:r>
            <a:r>
              <a:rPr lang="mk-MK" sz="1800" dirty="0" smtClean="0"/>
              <a:t>тоа не е возможно)</a:t>
            </a:r>
            <a:r>
              <a:rPr lang="mk-MK" sz="1800" dirty="0" smtClean="0"/>
              <a:t> 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Ако </a:t>
            </a:r>
            <a:r>
              <a:rPr lang="mk-MK" sz="1800" dirty="0" smtClean="0"/>
              <a:t>се направи грешка при плетањето, делот лесно се пара, а параното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предено </a:t>
            </a:r>
            <a:r>
              <a:rPr lang="mk-MK" sz="1800" dirty="0" smtClean="0"/>
              <a:t>повторно може да се употреби (кај другите машини тоа не е </a:t>
            </a:r>
            <a:r>
              <a:rPr lang="mk-MK" sz="1800" dirty="0" smtClean="0"/>
              <a:t>случај,</a:t>
            </a:r>
          </a:p>
          <a:p>
            <a:pPr>
              <a:buNone/>
            </a:pPr>
            <a:r>
              <a:rPr lang="mk-MK" sz="1800" dirty="0" smtClean="0"/>
              <a:t>таквите </a:t>
            </a:r>
            <a:r>
              <a:rPr lang="mk-MK" sz="1800" dirty="0" smtClean="0"/>
              <a:t>парчиња со грешка се продаваат такви или одат на отпад</a:t>
            </a:r>
            <a:r>
              <a:rPr lang="mk-MK" sz="1800" dirty="0" smtClean="0"/>
              <a:t>)</a:t>
            </a:r>
          </a:p>
          <a:p>
            <a:pPr>
              <a:buNone/>
            </a:pPr>
            <a:r>
              <a:rPr lang="mk-MK" sz="1800" dirty="0" smtClean="0"/>
              <a:t>* </a:t>
            </a:r>
            <a:r>
              <a:rPr lang="mk-MK" sz="1800" dirty="0" smtClean="0"/>
              <a:t>Плетење со ефекти </a:t>
            </a:r>
            <a:r>
              <a:rPr lang="en-US" sz="1800" dirty="0" smtClean="0"/>
              <a:t>:</a:t>
            </a:r>
            <a:r>
              <a:rPr lang="mk-MK" sz="1800" dirty="0" smtClean="0"/>
              <a:t> релјефни, мрежести...</a:t>
            </a:r>
            <a:endParaRPr lang="mk-MK" sz="1800" dirty="0" smtClean="0"/>
          </a:p>
          <a:p>
            <a:pPr>
              <a:buFont typeface="Arial" charset="0"/>
              <a:buChar char="•"/>
            </a:pPr>
            <a:endParaRPr lang="mk-MK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04560"/>
          </a:xfrm>
        </p:spPr>
        <p:txBody>
          <a:bodyPr/>
          <a:lstStyle/>
          <a:p>
            <a:pPr>
              <a:buNone/>
            </a:pPr>
            <a:r>
              <a:rPr lang="mk-MK" sz="1800" dirty="0" smtClean="0"/>
              <a:t>НЕДОСТАТОЦИ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Помала продуктивност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Потребна е висока стручност на работниците за изработување на производ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на </a:t>
            </a:r>
            <a:r>
              <a:rPr lang="mk-MK" sz="1800" dirty="0" smtClean="0"/>
              <a:t>парче со одреден облик и форма, различни </a:t>
            </a:r>
            <a:r>
              <a:rPr lang="mk-MK" sz="1800" dirty="0" smtClean="0"/>
              <a:t>преплетки</a:t>
            </a:r>
          </a:p>
          <a:p>
            <a:pPr>
              <a:buFont typeface="Arial" charset="0"/>
              <a:buChar char="•"/>
            </a:pPr>
            <a:r>
              <a:rPr lang="mk-MK" sz="1800" dirty="0" smtClean="0"/>
              <a:t>На </a:t>
            </a:r>
            <a:r>
              <a:rPr lang="mk-MK" sz="1800" dirty="0" smtClean="0"/>
              <a:t>секоја машина е ангажиран по еден </a:t>
            </a:r>
            <a:r>
              <a:rPr lang="mk-MK" sz="1800" dirty="0" smtClean="0"/>
              <a:t>работник </a:t>
            </a:r>
          </a:p>
          <a:p>
            <a:pPr>
              <a:buNone/>
            </a:pP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Овие </a:t>
            </a:r>
            <a:r>
              <a:rPr lang="mk-MK" sz="1800" dirty="0" smtClean="0"/>
              <a:t>недостатоци се однесуваат на рачните рамноплетачки машини </a:t>
            </a:r>
            <a:r>
              <a:rPr lang="mk-MK" sz="1800" dirty="0" smtClean="0"/>
              <a:t>кои</a:t>
            </a:r>
          </a:p>
          <a:p>
            <a:pPr>
              <a:buNone/>
            </a:pPr>
            <a:r>
              <a:rPr lang="mk-MK" sz="1800" dirty="0" smtClean="0"/>
              <a:t>денес </a:t>
            </a:r>
            <a:r>
              <a:rPr lang="mk-MK" sz="1800" dirty="0" smtClean="0"/>
              <a:t>се заменети со полуавтомати или автомати.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Рачните машини повеќе се користат за дополнување при изработката на облека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пр</a:t>
            </a:r>
            <a:r>
              <a:rPr lang="mk-MK" sz="1800" dirty="0" smtClean="0"/>
              <a:t>. лајсни, јаки и сл.</a:t>
            </a:r>
            <a:endParaRPr lang="mk-MK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mk-MK" sz="2400" dirty="0" smtClean="0">
                <a:solidFill>
                  <a:schemeClr val="tx1"/>
                </a:solidFill>
              </a:rPr>
              <a:t>4. </a:t>
            </a:r>
            <a:r>
              <a:rPr lang="mk-MK" sz="2400" u="sng" dirty="0" smtClean="0">
                <a:solidFill>
                  <a:schemeClr val="tx1"/>
                </a:solidFill>
              </a:rPr>
              <a:t>Функција на рамноплетачките машини (конструкција)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mk-MK" sz="1800" dirty="0" smtClean="0"/>
              <a:t>Секоја рамноплетачка машина е составена од следниве делови, уреди и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механизми</a:t>
            </a:r>
            <a:r>
              <a:rPr lang="en-US" sz="1800" dirty="0" smtClean="0"/>
              <a:t>: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(1)Тело </a:t>
            </a:r>
            <a:r>
              <a:rPr lang="mk-MK" sz="1800" dirty="0" smtClean="0"/>
              <a:t>или основа на машината – врз него се сместени сите подвижни и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неподвижни </a:t>
            </a:r>
            <a:r>
              <a:rPr lang="mk-MK" sz="1800" dirty="0" smtClean="0"/>
              <a:t>делови, уреди, механизми на </a:t>
            </a:r>
            <a:r>
              <a:rPr lang="mk-MK" sz="1800" dirty="0" smtClean="0"/>
              <a:t>машината</a:t>
            </a:r>
          </a:p>
          <a:p>
            <a:pPr>
              <a:buNone/>
            </a:pPr>
            <a:r>
              <a:rPr lang="mk-MK" sz="1800" dirty="0" smtClean="0"/>
              <a:t>(2) </a:t>
            </a:r>
            <a:r>
              <a:rPr lang="mk-MK" sz="1800" dirty="0" smtClean="0"/>
              <a:t>Игленици- место каде се поставуваат јазичестите </a:t>
            </a:r>
            <a:r>
              <a:rPr lang="mk-MK" sz="1800" dirty="0" smtClean="0"/>
              <a:t>игли</a:t>
            </a:r>
          </a:p>
          <a:p>
            <a:pPr lvl="0">
              <a:buNone/>
            </a:pPr>
            <a:r>
              <a:rPr lang="mk-MK" sz="1800" dirty="0" smtClean="0"/>
              <a:t>(3)</a:t>
            </a:r>
            <a:r>
              <a:rPr lang="mk-MK" sz="1800" dirty="0" smtClean="0"/>
              <a:t> Санка или глава на машината- подвижна е и поставена на специјални </a:t>
            </a:r>
            <a:r>
              <a:rPr lang="mk-MK" sz="1800" dirty="0" smtClean="0"/>
              <a:t>шини. </a:t>
            </a:r>
          </a:p>
          <a:p>
            <a:pPr lvl="0">
              <a:buNone/>
            </a:pPr>
            <a:r>
              <a:rPr lang="mk-MK" sz="1800" dirty="0" smtClean="0"/>
              <a:t>Таа </a:t>
            </a:r>
            <a:r>
              <a:rPr lang="mk-MK" sz="1800" dirty="0" smtClean="0"/>
              <a:t>е најважниот дел на машината и на неа се монтирани сите елементи кои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помагаат </a:t>
            </a:r>
            <a:r>
              <a:rPr lang="mk-MK" sz="1800" dirty="0" smtClean="0"/>
              <a:t>за движење на иглите во фазата на формирање </a:t>
            </a:r>
            <a:r>
              <a:rPr lang="mk-MK" sz="1800" dirty="0" smtClean="0"/>
              <a:t>котелци</a:t>
            </a:r>
          </a:p>
          <a:p>
            <a:pPr>
              <a:buNone/>
            </a:pPr>
            <a:r>
              <a:rPr lang="mk-MK" sz="1800" dirty="0" smtClean="0"/>
              <a:t>(4)</a:t>
            </a:r>
            <a:r>
              <a:rPr lang="mk-MK" sz="1800" dirty="0" smtClean="0"/>
              <a:t> Шини на машината – се поставени цврсто и неподвижно од двете страни на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телото </a:t>
            </a:r>
            <a:r>
              <a:rPr lang="mk-MK" sz="1800" dirty="0" smtClean="0"/>
              <a:t>на машината. Тие служат за придвижување и насочување на движењето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на </a:t>
            </a:r>
            <a:r>
              <a:rPr lang="mk-MK" sz="1800" dirty="0" smtClean="0"/>
              <a:t>санката (главата на машината)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(5)</a:t>
            </a:r>
            <a:r>
              <a:rPr lang="mk-MK" sz="1800" dirty="0" smtClean="0"/>
              <a:t> Свртници или брави – се наоѓаат во главата на машината (санката) и служат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за </a:t>
            </a:r>
            <a:r>
              <a:rPr lang="mk-MK" sz="1800" dirty="0" smtClean="0"/>
              <a:t>подигнување и спуштање на </a:t>
            </a:r>
            <a:r>
              <a:rPr lang="mk-MK" sz="1800" dirty="0" smtClean="0"/>
              <a:t>иглите</a:t>
            </a:r>
          </a:p>
          <a:p>
            <a:pPr lvl="0">
              <a:buNone/>
            </a:pPr>
            <a:r>
              <a:rPr lang="mk-MK" sz="1800" dirty="0" smtClean="0"/>
              <a:t>(6)</a:t>
            </a:r>
            <a:r>
              <a:rPr lang="mk-MK" sz="1800" dirty="0" smtClean="0"/>
              <a:t> Водач на преденото – служи за водење на преденото до иглите за плетење. 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Тие </a:t>
            </a:r>
            <a:r>
              <a:rPr lang="mk-MK" sz="1800" dirty="0" smtClean="0"/>
              <a:t>се движат заедно со санката (главата) на машината.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  <a:p>
            <a:pPr>
              <a:buNone/>
            </a:pPr>
            <a:endParaRPr lang="mk-MK" sz="1800" dirty="0" smtClean="0"/>
          </a:p>
          <a:p>
            <a:pPr lvl="0">
              <a:buNone/>
            </a:pPr>
            <a:endParaRPr lang="mk-MK" sz="1800" dirty="0" smtClean="0"/>
          </a:p>
          <a:p>
            <a:pPr lvl="0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mk-MK" sz="1800" dirty="0" smtClean="0"/>
              <a:t>(7)</a:t>
            </a:r>
            <a:r>
              <a:rPr lang="mk-MK" sz="1800" dirty="0" smtClean="0"/>
              <a:t> Уред за довод на преденото – обезбедува рамномерност на преденото </a:t>
            </a:r>
            <a:r>
              <a:rPr lang="mk-MK" sz="1800" dirty="0" smtClean="0"/>
              <a:t>кое </a:t>
            </a:r>
          </a:p>
          <a:p>
            <a:pPr lvl="0">
              <a:buNone/>
            </a:pPr>
            <a:r>
              <a:rPr lang="mk-MK" sz="1800" dirty="0" smtClean="0"/>
              <a:t>доаѓа </a:t>
            </a:r>
            <a:r>
              <a:rPr lang="mk-MK" sz="1800" dirty="0" smtClean="0"/>
              <a:t>од водачот до иглата односно обезбедува определена напнатост</a:t>
            </a:r>
            <a:r>
              <a:rPr lang="mk-MK" sz="1800" dirty="0" smtClean="0"/>
              <a:t>.</a:t>
            </a:r>
          </a:p>
          <a:p>
            <a:pPr>
              <a:buNone/>
            </a:pPr>
            <a:r>
              <a:rPr lang="mk-MK" sz="1800" dirty="0" smtClean="0"/>
              <a:t>(8)</a:t>
            </a:r>
            <a:r>
              <a:rPr lang="mk-MK" sz="1800" dirty="0" smtClean="0"/>
              <a:t> Уред за спуштање и подмрнување на игленицата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(9)</a:t>
            </a:r>
            <a:r>
              <a:rPr lang="mk-MK" sz="1800" dirty="0" smtClean="0"/>
              <a:t> Уред за затегнување на плетенината – служи за плетенината да биде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рамномерно </a:t>
            </a:r>
            <a:r>
              <a:rPr lang="mk-MK" sz="1800" dirty="0" smtClean="0"/>
              <a:t>затегната во процесот на плетење, а со тоа и плетењето да се одвива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нормално</a:t>
            </a:r>
          </a:p>
          <a:p>
            <a:pPr>
              <a:buNone/>
            </a:pPr>
            <a:r>
              <a:rPr lang="mk-MK" sz="1800" dirty="0" smtClean="0"/>
              <a:t>(10) </a:t>
            </a:r>
            <a:r>
              <a:rPr lang="mk-MK" sz="1800" dirty="0" smtClean="0"/>
              <a:t>Уред за движење на машината – служи за движење на сите </a:t>
            </a:r>
            <a:r>
              <a:rPr lang="mk-MK" sz="1800" dirty="0" smtClean="0"/>
              <a:t>функционални</a:t>
            </a:r>
          </a:p>
          <a:p>
            <a:pPr>
              <a:buNone/>
            </a:pPr>
            <a:r>
              <a:rPr lang="mk-MK" sz="1800" dirty="0" smtClean="0"/>
              <a:t>елементи </a:t>
            </a:r>
            <a:r>
              <a:rPr lang="mk-MK" sz="1800" dirty="0" smtClean="0"/>
              <a:t>за добивање плетенина. Тој може да биде рачен, механички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(</a:t>
            </a:r>
            <a:r>
              <a:rPr lang="mk-MK" sz="1800" dirty="0" smtClean="0"/>
              <a:t>полуавтоматски) и електронски (автоматски</a:t>
            </a:r>
            <a:r>
              <a:rPr lang="mk-MK" sz="1800" dirty="0" smtClean="0"/>
              <a:t>)</a:t>
            </a:r>
          </a:p>
          <a:p>
            <a:pPr>
              <a:buNone/>
            </a:pPr>
            <a:endParaRPr lang="mk-MK" sz="1800" dirty="0" smtClean="0"/>
          </a:p>
          <a:p>
            <a:pPr>
              <a:buNone/>
            </a:pPr>
            <a:endParaRPr lang="mk-MK" sz="1800" dirty="0" smtClean="0"/>
          </a:p>
          <a:p>
            <a:pPr>
              <a:buNone/>
            </a:pPr>
            <a:endParaRPr lang="en-US" sz="1800" dirty="0" smtClean="0"/>
          </a:p>
          <a:p>
            <a:pPr lvl="0"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zoki parket\Desktop\IMG_20190829_1615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200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/>
            <a:r>
              <a:rPr lang="mk-MK" sz="2400" dirty="0" smtClean="0">
                <a:solidFill>
                  <a:schemeClr val="tx1"/>
                </a:solidFill>
              </a:rPr>
              <a:t>5. </a:t>
            </a:r>
            <a:r>
              <a:rPr lang="ru-RU" sz="2400" u="sng" dirty="0" smtClean="0">
                <a:solidFill>
                  <a:schemeClr val="tx1"/>
                </a:solidFill>
              </a:rPr>
              <a:t>Принцип на селектирање на иглите, Начин на плетење кај рамноплетачките машини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mk-MK" sz="1800" dirty="0" smtClean="0"/>
              <a:t>На рамноплетачките машини процесот на формирање котелци се врши со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јазичести </a:t>
            </a:r>
            <a:r>
              <a:rPr lang="mk-MK" sz="1800" dirty="0" smtClean="0"/>
              <a:t>игли.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Иглите лежат во паралелни канали во игленицата. Тие лежишта во процесот на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плетење </a:t>
            </a:r>
            <a:r>
              <a:rPr lang="mk-MK" sz="1800" dirty="0" smtClean="0"/>
              <a:t>се неподвижни а иглите се движат една по друга, нагоре и надолу  во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своите </a:t>
            </a:r>
            <a:r>
              <a:rPr lang="mk-MK" sz="1800" dirty="0" smtClean="0"/>
              <a:t>канали.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Фази</a:t>
            </a:r>
            <a:r>
              <a:rPr lang="en-US" sz="1800" dirty="0" smtClean="0"/>
              <a:t>:</a:t>
            </a: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(1)</a:t>
            </a:r>
            <a:r>
              <a:rPr lang="mk-MK" sz="1800" dirty="0" smtClean="0"/>
              <a:t> Иглата е вклучена во работна фаза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Иглата завршила со плетење на котелец (стар котелец) кој стои закачен на куката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на </a:t>
            </a:r>
            <a:r>
              <a:rPr lang="mk-MK" sz="1800" dirty="0" smtClean="0"/>
              <a:t>иглата, и го затегнува уредот за затегнување. Иглите се наоѓаат во оваа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положба </a:t>
            </a:r>
            <a:r>
              <a:rPr lang="mk-MK" sz="1800" dirty="0" smtClean="0"/>
              <a:t>секогаш кога го завршуваат стариот котелец и се подготвени за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формирање </a:t>
            </a:r>
            <a:r>
              <a:rPr lang="mk-MK" sz="1800" dirty="0" smtClean="0"/>
              <a:t>на нов котелец</a:t>
            </a:r>
            <a:r>
              <a:rPr lang="mk-MK" sz="1800" dirty="0" smtClean="0"/>
              <a:t>.</a:t>
            </a:r>
          </a:p>
          <a:p>
            <a:pPr>
              <a:buNone/>
            </a:pPr>
            <a:endParaRPr lang="mk-MK" sz="1800" dirty="0" smtClean="0"/>
          </a:p>
          <a:p>
            <a:pPr lvl="0">
              <a:buNone/>
            </a:pPr>
            <a:r>
              <a:rPr lang="mk-MK" sz="1800" dirty="0" smtClean="0"/>
              <a:t>(2)</a:t>
            </a:r>
            <a:r>
              <a:rPr lang="mk-MK" sz="1800" dirty="0" smtClean="0"/>
              <a:t> Отварање на </a:t>
            </a:r>
            <a:r>
              <a:rPr lang="mk-MK" sz="1800" dirty="0" smtClean="0"/>
              <a:t>иглата</a:t>
            </a:r>
            <a:endParaRPr lang="en-US" sz="1800" dirty="0" smtClean="0"/>
          </a:p>
          <a:p>
            <a:pPr>
              <a:buNone/>
            </a:pPr>
            <a:r>
              <a:rPr lang="mk-MK" sz="1800" dirty="0" smtClean="0"/>
              <a:t>Иглата почнува да се дижи нагоре во својот канал со помош на плочката </a:t>
            </a:r>
            <a:r>
              <a:rPr lang="mk-MK" sz="1800" dirty="0" smtClean="0"/>
              <a:t>за </a:t>
            </a:r>
          </a:p>
          <a:p>
            <a:pPr>
              <a:buNone/>
            </a:pPr>
            <a:r>
              <a:rPr lang="mk-MK" sz="1800" dirty="0" smtClean="0"/>
              <a:t>подигнување </a:t>
            </a:r>
            <a:r>
              <a:rPr lang="mk-MK" sz="1800" dirty="0" smtClean="0"/>
              <a:t>на иглите. При движењето иглата настојува да го повлече со себе и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старото </a:t>
            </a:r>
            <a:r>
              <a:rPr lang="mk-MK" sz="1800" dirty="0" smtClean="0"/>
              <a:t>плетиво, но уредот за затегнување не го дозволува тоа. Поради тоа, стариот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котелец </a:t>
            </a:r>
            <a:r>
              <a:rPr lang="mk-MK" sz="1800" dirty="0" smtClean="0"/>
              <a:t>се лизга во иглата и на тој начин го принудува јазичето да се отвори, а со тоа </a:t>
            </a:r>
            <a:endParaRPr lang="mk-MK" sz="1800" dirty="0" smtClean="0"/>
          </a:p>
          <a:p>
            <a:pPr>
              <a:buNone/>
            </a:pPr>
            <a:r>
              <a:rPr lang="mk-MK" sz="1800" dirty="0" smtClean="0"/>
              <a:t>да </a:t>
            </a:r>
            <a:r>
              <a:rPr lang="mk-MK" sz="1800" dirty="0" smtClean="0"/>
              <a:t>се добие фаза на отварање на иглата.</a:t>
            </a: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47</TotalTime>
  <Words>1104</Words>
  <Application>Microsoft Office PowerPoint</Application>
  <PresentationFormat>On-screen Show (4:3)</PresentationFormat>
  <Paragraphs>130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Apex</vt:lpstr>
      <vt:lpstr>СОУ „ТАКИ ДАСКАЛО„ - БИТОЛА</vt:lpstr>
      <vt:lpstr>РАМНОПЛЕТАЧКИ МАШИНИ</vt:lpstr>
      <vt:lpstr>2.Поделба на рамноплетачките машини </vt:lpstr>
      <vt:lpstr>3. Предности и недостатоци во однос на другите плетачки машини </vt:lpstr>
      <vt:lpstr>Slide 5</vt:lpstr>
      <vt:lpstr> 4. Функција на рамноплетачките машини (конструкција) </vt:lpstr>
      <vt:lpstr>Slide 7</vt:lpstr>
      <vt:lpstr>Slide 8</vt:lpstr>
      <vt:lpstr>5. Принцип на селектирање на иглите, Начин на плетење кај рамноплетачките машини </vt:lpstr>
      <vt:lpstr>Slide 10</vt:lpstr>
      <vt:lpstr>Slide 11</vt:lpstr>
      <vt:lpstr>Прашања: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СОУ „ТАКИ ДАСКАЛО„ - БИТОЛА</dc:title>
  <dc:creator>zoki parket</dc:creator>
  <cp:lastModifiedBy>zoki parket</cp:lastModifiedBy>
  <cp:revision>29</cp:revision>
  <dcterms:created xsi:type="dcterms:W3CDTF">2006-08-16T00:00:00Z</dcterms:created>
  <dcterms:modified xsi:type="dcterms:W3CDTF">2020-03-25T12:05:22Z</dcterms:modified>
</cp:coreProperties>
</file>