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82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2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1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7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8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1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73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6F4E-8734-4FDE-BB71-9EC7E86367A1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C52CD-02D7-441F-9151-98961EFA4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3355975"/>
          </a:xfrm>
        </p:spPr>
        <p:txBody>
          <a:bodyPr>
            <a:normAutofit/>
          </a:bodyPr>
          <a:lstStyle/>
          <a:p>
            <a:r>
              <a:rPr lang="mk-MK" sz="4800" dirty="0" smtClean="0">
                <a:latin typeface="Times New Roman" pitchFamily="18" charset="0"/>
                <a:cs typeface="Times New Roman" pitchFamily="18" charset="0"/>
              </a:rPr>
              <a:t>Проблеми предизвикани од</a:t>
            </a:r>
            <a:br>
              <a:rPr lang="mk-MK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mk-MK" sz="4800" dirty="0" smtClean="0">
                <a:latin typeface="Times New Roman" pitchFamily="18" charset="0"/>
                <a:cs typeface="Times New Roman" pitchFamily="18" charset="0"/>
              </a:rPr>
              <a:t>киселини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62400" y="53340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Катарина Раденков, ОУ ,, Крсте Петков Мисирков “- Бистрица</a:t>
            </a:r>
          </a:p>
        </p:txBody>
      </p:sp>
    </p:spTree>
    <p:extLst>
      <p:ext uri="{BB962C8B-B14F-4D97-AF65-F5344CB8AC3E}">
        <p14:creationId xmlns:p14="http://schemas.microsoft.com/office/powerpoint/2010/main" val="24885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Киселините може да имаат многу корисни примени. Примери се бројните киселини кои што се користат во домаќинствата, индустријата итн.</a:t>
            </a: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  <a:p>
            <a:endParaRPr lang="mk-MK" dirty="0">
              <a:latin typeface="Times New Roman" pitchFamily="18" charset="0"/>
              <a:cs typeface="Times New Roman" pitchFamily="18" charset="0"/>
            </a:endParaRP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Но, киселините некогаш знаат да дадат и некои несакани дејства и ефекти.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13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Штетно дејство на киселиот дожд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При согорување на горивата доаѓа до формирање на киселински оксиди. Овие оксиди се искачуваат во атмосферата и при врнежи се раствораат во капките дожд при што се добиваат киселини.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Овие киселини потоа вршат оштетување на земјоделските посеви, градбите и статуите направени од варовник. </a:t>
            </a:r>
          </a:p>
          <a:p>
            <a:endParaRPr lang="mk-MK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09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0"/>
          </a:xfrm>
        </p:spPr>
        <p:txBody>
          <a:bodyPr>
            <a:normAutofit/>
          </a:bodyPr>
          <a:lstStyle/>
          <a:p>
            <a:r>
              <a:rPr lang="mk-MK" sz="2800" dirty="0" smtClean="0">
                <a:latin typeface="Times New Roman" pitchFamily="18" charset="0"/>
                <a:cs typeface="Times New Roman" pitchFamily="18" charset="0"/>
              </a:rPr>
              <a:t>Разградување на статуа од варовник од страна на кисели дождови. Размисли, која хемиска реакција се крие зад овој процес?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55"/>
            <a:ext cx="5715000" cy="4177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447800"/>
            <a:ext cx="6191250" cy="336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82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mk-MK" dirty="0" smtClean="0"/>
          </a:p>
          <a:p>
            <a:r>
              <a:rPr lang="mk-MK" dirty="0" smtClean="0"/>
              <a:t>Киселиот дожд може да дејствува штетно и кон земјоделските посеви.</a:t>
            </a:r>
          </a:p>
          <a:p>
            <a:endParaRPr lang="mk-MK" dirty="0" smtClean="0"/>
          </a:p>
          <a:p>
            <a:endParaRPr lang="mk-MK" dirty="0"/>
          </a:p>
          <a:p>
            <a:r>
              <a:rPr lang="mk-MK" dirty="0" smtClean="0"/>
              <a:t>Различни земјоделски култури имаат различно оптимално </a:t>
            </a:r>
            <a:r>
              <a:rPr lang="en-US" dirty="0" smtClean="0"/>
              <a:t>pH </a:t>
            </a:r>
            <a:r>
              <a:rPr lang="mk-MK" dirty="0" smtClean="0"/>
              <a:t>на раст па така прекисела почва заради кисели дождови би го попречила растот на некои земјоделски култури.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784010"/>
              </p:ext>
            </p:extLst>
          </p:nvPr>
        </p:nvGraphicFramePr>
        <p:xfrm>
          <a:off x="381000" y="381000"/>
          <a:ext cx="8229600" cy="413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70560"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>
                          <a:latin typeface="Times New Roman" pitchFamily="18" charset="0"/>
                          <a:cs typeface="Times New Roman" pitchFamily="18" charset="0"/>
                        </a:rPr>
                        <a:t>Растение 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dirty="0" smtClean="0">
                          <a:latin typeface="Times New Roman" pitchFamily="18" charset="0"/>
                          <a:cs typeface="Times New Roman" pitchFamily="18" charset="0"/>
                        </a:rPr>
                        <a:t>Опсег на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pH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mk-MK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вредности на почва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Јаболко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5,0-6,5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Компир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4,5-6,0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Црна</a:t>
                      </a:r>
                      <a:r>
                        <a:rPr lang="mk-MK" b="1" baseline="0" dirty="0" smtClean="0"/>
                        <a:t> рибизла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6,0-8,0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Нане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7,0-8,0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Кромид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6,0-7,0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Јагода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5,0-7,0</a:t>
                      </a:r>
                      <a:endParaRPr lang="en-US" b="1" dirty="0"/>
                    </a:p>
                  </a:txBody>
                  <a:tcPr/>
                </a:tc>
              </a:tr>
              <a:tr h="494665"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Марула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k-MK" b="1" dirty="0" smtClean="0"/>
                        <a:t>6,0-7,0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39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 algn="ctr"/>
            <a:r>
              <a:rPr lang="mk-MK" b="1" dirty="0" smtClean="0">
                <a:latin typeface="Times New Roman" pitchFamily="18" charset="0"/>
                <a:cs typeface="Times New Roman" pitchFamily="18" charset="0"/>
              </a:rPr>
              <a:t>Расипување на млекото 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Млекото во својот состав содржи шеќер наречен лактоза. При подолго одстојување на млекото надвор од фрижидерот, бактериите во него се размножуваат и вршат ферментација на лактозата.</a:t>
            </a:r>
          </a:p>
          <a:p>
            <a:r>
              <a:rPr lang="mk-MK" dirty="0" smtClean="0">
                <a:latin typeface="Times New Roman" pitchFamily="18" charset="0"/>
                <a:cs typeface="Times New Roman" pitchFamily="18" charset="0"/>
              </a:rPr>
              <a:t>Продукт на оваа реакција е создавање на млечна киселина која му дава специфичен мирис и вкус на млекото.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18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868363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Расипано млеко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153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234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Проблеми предизвикани од киселини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Проблеми предизвикани од киселини</dc:title>
  <dc:creator>Igor</dc:creator>
  <cp:lastModifiedBy>Igor</cp:lastModifiedBy>
  <cp:revision>5</cp:revision>
  <dcterms:created xsi:type="dcterms:W3CDTF">2020-03-20T17:11:18Z</dcterms:created>
  <dcterms:modified xsi:type="dcterms:W3CDTF">2020-03-20T18:45:46Z</dcterms:modified>
</cp:coreProperties>
</file>