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8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3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2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6F6A-ED7F-4DB6-B922-CF02FB9C7974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41DB-D976-4610-8E4C-021E8511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0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526" y="247650"/>
            <a:ext cx="6343650" cy="1228725"/>
          </a:xfrm>
          <a:solidFill>
            <a:schemeClr val="accent6"/>
          </a:solidFill>
        </p:spPr>
        <p:txBody>
          <a:bodyPr/>
          <a:lstStyle/>
          <a:p>
            <a:r>
              <a:rPr lang="mk-MK" b="1" dirty="0" smtClean="0"/>
              <a:t>ПРИРОДНИ НАУКИ</a:t>
            </a:r>
            <a:r>
              <a:rPr lang="mk-MK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6" y="1671639"/>
            <a:ext cx="3981450" cy="11382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mk-MK" sz="3200" b="1" dirty="0" smtClean="0">
                <a:latin typeface="+mj-lt"/>
              </a:rPr>
              <a:t>СЕТИЛА ЗА</a:t>
            </a:r>
          </a:p>
          <a:p>
            <a:r>
              <a:rPr lang="mk-MK" sz="3200" b="1" dirty="0" smtClean="0">
                <a:latin typeface="+mj-lt"/>
              </a:rPr>
              <a:t>ВКУС И МИРИС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6" y="2895600"/>
            <a:ext cx="7324724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2924"/>
            <a:ext cx="9972675" cy="80010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sz="2400" dirty="0" smtClean="0"/>
              <a:t>Со </a:t>
            </a:r>
            <a:r>
              <a:rPr lang="mk-MK" sz="2400" dirty="0"/>
              <a:t>ова сетило можеме да почуствуваме огромен број на различни мириси.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1552575"/>
            <a:ext cx="5120148" cy="489585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82" y="1552575"/>
            <a:ext cx="4814119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4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sz="2400" dirty="0" smtClean="0"/>
              <a:t>Сетилата за вкус и мирис се поврзани и честопати, кога ни е затнат носот храната има поинаков вкус. Доколку не гледаме и го затнеме носот, нема да можеме точно да кажеме каква храна јадеме.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2625"/>
            <a:ext cx="10439400" cy="4224338"/>
          </a:xfrm>
        </p:spPr>
      </p:pic>
    </p:spTree>
    <p:extLst>
      <p:ext uri="{BB962C8B-B14F-4D97-AF65-F5344CB8AC3E}">
        <p14:creationId xmlns:p14="http://schemas.microsoft.com/office/powerpoint/2010/main" val="124946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693420"/>
            <a:ext cx="9591674" cy="5223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2775" y="1952625"/>
            <a:ext cx="5648325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sz="2400" dirty="0" smtClean="0">
                <a:latin typeface="+mj-lt"/>
              </a:rPr>
              <a:t>Наставна тема - Сетила</a:t>
            </a:r>
          </a:p>
          <a:p>
            <a:pPr marL="0" indent="0">
              <a:buNone/>
            </a:pPr>
            <a:r>
              <a:rPr lang="mk-MK" sz="2400" dirty="0" smtClean="0">
                <a:latin typeface="+mj-lt"/>
              </a:rPr>
              <a:t>Наставна содржина – Сетила за вкус и     мирис</a:t>
            </a:r>
          </a:p>
          <a:p>
            <a:pPr marL="0" indent="0">
              <a:buNone/>
            </a:pPr>
            <a:r>
              <a:rPr lang="mk-MK" sz="2400" dirty="0" smtClean="0">
                <a:latin typeface="+mj-lt"/>
              </a:rPr>
              <a:t>Изработиле – Совет на одделенски наставници од трето одделение </a:t>
            </a:r>
          </a:p>
          <a:p>
            <a:pPr marL="0" indent="0">
              <a:buNone/>
            </a:pPr>
            <a:r>
              <a:rPr lang="mk-MK" sz="2400" dirty="0">
                <a:latin typeface="+mj-lt"/>
              </a:rPr>
              <a:t>п</a:t>
            </a:r>
            <a:r>
              <a:rPr lang="mk-MK" sz="2400" dirty="0" smtClean="0">
                <a:latin typeface="+mj-lt"/>
              </a:rPr>
              <a:t>ри ОУ ,,Даме Груев</a:t>
            </a:r>
            <a:r>
              <a:rPr lang="en-US" sz="2400" dirty="0" smtClean="0">
                <a:latin typeface="+mj-lt"/>
              </a:rPr>
              <a:t>” - </a:t>
            </a:r>
            <a:r>
              <a:rPr lang="mk-MK" sz="2400" dirty="0" smtClean="0">
                <a:latin typeface="+mj-lt"/>
              </a:rPr>
              <a:t>Битола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740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47650"/>
            <a:ext cx="9286875" cy="20669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dirty="0" smtClean="0"/>
              <a:t>Јазик </a:t>
            </a:r>
            <a:br>
              <a:rPr lang="mk-MK" dirty="0" smtClean="0"/>
            </a:br>
            <a:r>
              <a:rPr lang="mk-MK" sz="2400" dirty="0" smtClean="0"/>
              <a:t>Сетилото за вкус е сместено во вид на мали израстоци на јазикот. Со нив можеме да чуствуваме слатко, солено, кисело и горчливо. Научниците неодамна откриле уште еден вкус што го нарекле умами.</a:t>
            </a:r>
            <a:r>
              <a:rPr lang="mk-MK" sz="2400" dirty="0"/>
              <a:t>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400300"/>
            <a:ext cx="10391775" cy="4076700"/>
          </a:xfrm>
        </p:spPr>
      </p:pic>
    </p:spTree>
    <p:extLst>
      <p:ext uri="{BB962C8B-B14F-4D97-AF65-F5344CB8AC3E}">
        <p14:creationId xmlns:p14="http://schemas.microsoft.com/office/powerpoint/2010/main" val="230896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1" y="476250"/>
            <a:ext cx="9096375" cy="71437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sz="2400" dirty="0"/>
              <a:t>Различните вкусови ги чуствуваме со различни делови од јазикот.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47825"/>
            <a:ext cx="10515601" cy="4667250"/>
          </a:xfrm>
        </p:spPr>
      </p:pic>
    </p:spTree>
    <p:extLst>
      <p:ext uri="{BB962C8B-B14F-4D97-AF65-F5344CB8AC3E}">
        <p14:creationId xmlns:p14="http://schemas.microsoft.com/office/powerpoint/2010/main" val="198964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850" y="533400"/>
            <a:ext cx="6429375" cy="103822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mk-MK" sz="2400" dirty="0" smtClean="0"/>
              <a:t>Слатко чувствуваме на долниот дел од јазикот.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009773"/>
            <a:ext cx="9239250" cy="4505327"/>
          </a:xfrm>
        </p:spPr>
      </p:pic>
    </p:spTree>
    <p:extLst>
      <p:ext uri="{BB962C8B-B14F-4D97-AF65-F5344CB8AC3E}">
        <p14:creationId xmlns:p14="http://schemas.microsoft.com/office/powerpoint/2010/main" val="122707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6" y="667698"/>
            <a:ext cx="6019800" cy="81915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sz="2400" dirty="0" smtClean="0"/>
              <a:t>Кисело чувствуваме по рабовите на јазикот.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1486848"/>
            <a:ext cx="7229474" cy="4690115"/>
          </a:xfrm>
        </p:spPr>
      </p:pic>
    </p:spTree>
    <p:extLst>
      <p:ext uri="{BB962C8B-B14F-4D97-AF65-F5344CB8AC3E}">
        <p14:creationId xmlns:p14="http://schemas.microsoft.com/office/powerpoint/2010/main" val="292392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146" y="561975"/>
            <a:ext cx="5419725" cy="9810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sz="2400" dirty="0" smtClean="0"/>
              <a:t>Солено чувствуваме на врвот од јазикот.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825624"/>
            <a:ext cx="4709319" cy="4709319"/>
          </a:xfrm>
        </p:spPr>
      </p:pic>
    </p:spTree>
    <p:extLst>
      <p:ext uri="{BB962C8B-B14F-4D97-AF65-F5344CB8AC3E}">
        <p14:creationId xmlns:p14="http://schemas.microsoft.com/office/powerpoint/2010/main" val="348693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038" y="361950"/>
            <a:ext cx="6838950" cy="10382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sz="2400" dirty="0" smtClean="0"/>
              <a:t>Горчлива храна чуствуваме на коренот од јазикот.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6" y="1825625"/>
            <a:ext cx="9401174" cy="4351338"/>
          </a:xfrm>
        </p:spPr>
      </p:pic>
    </p:spTree>
    <p:extLst>
      <p:ext uri="{BB962C8B-B14F-4D97-AF65-F5344CB8AC3E}">
        <p14:creationId xmlns:p14="http://schemas.microsoft.com/office/powerpoint/2010/main" val="349270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38" y="165101"/>
            <a:ext cx="8843962" cy="76835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mk-MK" sz="2400" dirty="0" smtClean="0"/>
              <a:t>Умами вкусот се чуствува по должина и ширина на  целиот јазик.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162050"/>
            <a:ext cx="11391900" cy="5143500"/>
          </a:xfrm>
        </p:spPr>
      </p:pic>
    </p:spTree>
    <p:extLst>
      <p:ext uri="{BB962C8B-B14F-4D97-AF65-F5344CB8AC3E}">
        <p14:creationId xmlns:p14="http://schemas.microsoft.com/office/powerpoint/2010/main" val="234276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925" y="342900"/>
            <a:ext cx="5438775" cy="116205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 smtClean="0"/>
              <a:t>Сетилото </a:t>
            </a:r>
            <a:r>
              <a:rPr lang="mk-MK" sz="2400" dirty="0" smtClean="0"/>
              <a:t>за мирис се наоѓа во носот.</a:t>
            </a:r>
            <a:r>
              <a:rPr lang="mk-MK" sz="2400" dirty="0"/>
              <a:t> </a:t>
            </a: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 smtClean="0"/>
              <a:t>Тоа </a:t>
            </a:r>
            <a:r>
              <a:rPr lang="mk-MK" sz="2400" dirty="0"/>
              <a:t>ги препознава различните хемиски материи во воздухот.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797050"/>
            <a:ext cx="4895851" cy="4775200"/>
          </a:xfrm>
        </p:spPr>
      </p:pic>
    </p:spTree>
    <p:extLst>
      <p:ext uri="{BB962C8B-B14F-4D97-AF65-F5344CB8AC3E}">
        <p14:creationId xmlns:p14="http://schemas.microsoft.com/office/powerpoint/2010/main" val="341534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139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ПРИРОДНИ НАУКИ </vt:lpstr>
      <vt:lpstr>Јазик  Сетилото за вкус е сместено во вид на мали израстоци на јазикот. Со нив можеме да чуствуваме слатко, солено, кисело и горчливо. Научниците неодамна откриле уште еден вкус што го нарекле умами. </vt:lpstr>
      <vt:lpstr>Различните вкусови ги чуствуваме со различни делови од јазикот. </vt:lpstr>
      <vt:lpstr>Слатко чувствуваме на долниот дел од јазикот.</vt:lpstr>
      <vt:lpstr>Кисело чувствуваме по рабовите на јазикот.</vt:lpstr>
      <vt:lpstr>Солено чувствуваме на врвот од јазикот.</vt:lpstr>
      <vt:lpstr>Горчлива храна чуствуваме на коренот од јазикот.</vt:lpstr>
      <vt:lpstr>Умами вкусот се чуствува по должина и ширина на  целиот јазик.</vt:lpstr>
      <vt:lpstr> Сетилото за мирис се наоѓа во носот.  Тоа ги препознава различните хемиски материи во воздухот. </vt:lpstr>
      <vt:lpstr>Со ова сетило можеме да почуствуваме огромен број на различни мириси.</vt:lpstr>
      <vt:lpstr>Сетилата за вкус и мирис се поврзани и честопати, кога ни е затнат носот храната има поинаков вкус. Доколку не гледаме и го затнеме носот, нема да можеме точно да кажеме каква храна јадеме.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 науки</dc:title>
  <dc:creator>Kate</dc:creator>
  <cp:lastModifiedBy>Kate</cp:lastModifiedBy>
  <cp:revision>39</cp:revision>
  <dcterms:created xsi:type="dcterms:W3CDTF">2020-03-18T21:19:22Z</dcterms:created>
  <dcterms:modified xsi:type="dcterms:W3CDTF">2020-03-19T11:39:28Z</dcterms:modified>
</cp:coreProperties>
</file>