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00CC99"/>
    <a:srgbClr val="3399FF"/>
    <a:srgbClr val="E3E753"/>
    <a:srgbClr val="00FF00"/>
    <a:srgbClr val="008000"/>
    <a:srgbClr val="FF0000"/>
    <a:srgbClr val="33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xmlns="" id="{D826E8C8-5BF4-4649-9D8D-4768399C9510}"/>
              </a:ext>
            </a:extLst>
          </p:cNvPr>
          <p:cNvGrpSpPr>
            <a:grpSpLocks/>
          </p:cNvGrpSpPr>
          <p:nvPr/>
        </p:nvGrpSpPr>
        <p:grpSpPr bwMode="auto">
          <a:xfrm>
            <a:off x="204788" y="0"/>
            <a:ext cx="8782050" cy="6753225"/>
            <a:chOff x="129" y="0"/>
            <a:chExt cx="5532" cy="4254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xmlns="" id="{8F78EEA0-37B0-47CC-AC6B-F8E39D0E89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" y="411"/>
              <a:ext cx="5532" cy="3843"/>
            </a:xfrm>
            <a:custGeom>
              <a:avLst/>
              <a:gdLst>
                <a:gd name="T0" fmla="*/ 674 w 5532"/>
                <a:gd name="T1" fmla="*/ 2 h 3843"/>
                <a:gd name="T2" fmla="*/ 5531 w 5532"/>
                <a:gd name="T3" fmla="*/ 0 h 3843"/>
                <a:gd name="T4" fmla="*/ 5531 w 5532"/>
                <a:gd name="T5" fmla="*/ 3832 h 3843"/>
                <a:gd name="T6" fmla="*/ 0 w 5532"/>
                <a:gd name="T7" fmla="*/ 3842 h 3843"/>
                <a:gd name="T8" fmla="*/ 6 w 5532"/>
                <a:gd name="T9" fmla="*/ 580 h 3843"/>
                <a:gd name="T10" fmla="*/ 14 w 5532"/>
                <a:gd name="T11" fmla="*/ 547 h 3843"/>
                <a:gd name="T12" fmla="*/ 25 w 5532"/>
                <a:gd name="T13" fmla="*/ 504 h 3843"/>
                <a:gd name="T14" fmla="*/ 36 w 5532"/>
                <a:gd name="T15" fmla="*/ 473 h 3843"/>
                <a:gd name="T16" fmla="*/ 51 w 5532"/>
                <a:gd name="T17" fmla="*/ 458 h 3843"/>
                <a:gd name="T18" fmla="*/ 64 w 5532"/>
                <a:gd name="T19" fmla="*/ 448 h 3843"/>
                <a:gd name="T20" fmla="*/ 656 w 5532"/>
                <a:gd name="T21" fmla="*/ 5 h 3843"/>
                <a:gd name="T22" fmla="*/ 674 w 5532"/>
                <a:gd name="T23" fmla="*/ 2 h 384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532" h="3843">
                  <a:moveTo>
                    <a:pt x="674" y="2"/>
                  </a:moveTo>
                  <a:lnTo>
                    <a:pt x="5531" y="0"/>
                  </a:lnTo>
                  <a:lnTo>
                    <a:pt x="5531" y="3832"/>
                  </a:lnTo>
                  <a:lnTo>
                    <a:pt x="0" y="3842"/>
                  </a:lnTo>
                  <a:lnTo>
                    <a:pt x="6" y="580"/>
                  </a:lnTo>
                  <a:lnTo>
                    <a:pt x="14" y="547"/>
                  </a:lnTo>
                  <a:lnTo>
                    <a:pt x="25" y="504"/>
                  </a:lnTo>
                  <a:lnTo>
                    <a:pt x="36" y="473"/>
                  </a:lnTo>
                  <a:lnTo>
                    <a:pt x="51" y="458"/>
                  </a:lnTo>
                  <a:lnTo>
                    <a:pt x="64" y="448"/>
                  </a:lnTo>
                  <a:lnTo>
                    <a:pt x="656" y="5"/>
                  </a:lnTo>
                  <a:lnTo>
                    <a:pt x="674" y="2"/>
                  </a:lnTo>
                </a:path>
              </a:pathLst>
            </a:custGeom>
            <a:solidFill>
              <a:srgbClr val="FFFF99"/>
            </a:solidFill>
            <a:ln w="9525">
              <a:noFill/>
              <a:round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xmlns="" id="{BCCE843E-710A-4393-ADE2-6AD90D1AE91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79" y="0"/>
              <a:ext cx="1640" cy="623"/>
              <a:chOff x="2079" y="0"/>
              <a:chExt cx="1640" cy="623"/>
            </a:xfrm>
          </p:grpSpPr>
          <p:sp>
            <p:nvSpPr>
              <p:cNvPr id="7" name="Rectangle 5">
                <a:extLst>
                  <a:ext uri="{FF2B5EF4-FFF2-40B4-BE49-F238E27FC236}">
                    <a16:creationId xmlns:a16="http://schemas.microsoft.com/office/drawing/2014/main" xmlns="" id="{E46F385E-C355-4B33-B5E0-045AD8B9E9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79" y="344"/>
                <a:ext cx="1640" cy="7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5F5F5F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xmlns="" id="{553467D7-C695-46B8-A83F-619463EB77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83" y="311"/>
                <a:ext cx="232" cy="3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xmlns="" id="{FF310021-4C05-4D58-99C5-8839E02B49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34" y="320"/>
                <a:ext cx="232" cy="3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Oval 8">
                <a:extLst>
                  <a:ext uri="{FF2B5EF4-FFF2-40B4-BE49-F238E27FC236}">
                    <a16:creationId xmlns:a16="http://schemas.microsoft.com/office/drawing/2014/main" xmlns="" id="{9A4C9D2C-5037-43BC-9F86-452B64FDC7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93" y="0"/>
                <a:ext cx="379" cy="370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Oval 9">
                <a:extLst>
                  <a:ext uri="{FF2B5EF4-FFF2-40B4-BE49-F238E27FC236}">
                    <a16:creationId xmlns:a16="http://schemas.microsoft.com/office/drawing/2014/main" xmlns="" id="{5BD1FCC1-F4FA-4A95-91F5-0EED6F60F6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11" y="13"/>
                <a:ext cx="344" cy="347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10">
                <a:extLst>
                  <a:ext uri="{FF2B5EF4-FFF2-40B4-BE49-F238E27FC236}">
                    <a16:creationId xmlns:a16="http://schemas.microsoft.com/office/drawing/2014/main" xmlns="" id="{DF579CFB-D043-4FC0-B343-606E57C984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37" y="10"/>
                <a:ext cx="279" cy="82"/>
              </a:xfrm>
              <a:custGeom>
                <a:avLst/>
                <a:gdLst>
                  <a:gd name="T0" fmla="*/ 278 w 279"/>
                  <a:gd name="T1" fmla="*/ 65 h 82"/>
                  <a:gd name="T2" fmla="*/ 271 w 279"/>
                  <a:gd name="T3" fmla="*/ 49 h 82"/>
                  <a:gd name="T4" fmla="*/ 254 w 279"/>
                  <a:gd name="T5" fmla="*/ 32 h 82"/>
                  <a:gd name="T6" fmla="*/ 232 w 279"/>
                  <a:gd name="T7" fmla="*/ 20 h 82"/>
                  <a:gd name="T8" fmla="*/ 203 w 279"/>
                  <a:gd name="T9" fmla="*/ 7 h 82"/>
                  <a:gd name="T10" fmla="*/ 168 w 279"/>
                  <a:gd name="T11" fmla="*/ 0 h 82"/>
                  <a:gd name="T12" fmla="*/ 127 w 279"/>
                  <a:gd name="T13" fmla="*/ 0 h 82"/>
                  <a:gd name="T14" fmla="*/ 95 w 279"/>
                  <a:gd name="T15" fmla="*/ 3 h 82"/>
                  <a:gd name="T16" fmla="*/ 63 w 279"/>
                  <a:gd name="T17" fmla="*/ 14 h 82"/>
                  <a:gd name="T18" fmla="*/ 41 w 279"/>
                  <a:gd name="T19" fmla="*/ 29 h 82"/>
                  <a:gd name="T20" fmla="*/ 21 w 279"/>
                  <a:gd name="T21" fmla="*/ 43 h 82"/>
                  <a:gd name="T22" fmla="*/ 5 w 279"/>
                  <a:gd name="T23" fmla="*/ 62 h 82"/>
                  <a:gd name="T24" fmla="*/ 0 w 279"/>
                  <a:gd name="T25" fmla="*/ 71 h 82"/>
                  <a:gd name="T26" fmla="*/ 1 w 279"/>
                  <a:gd name="T27" fmla="*/ 81 h 82"/>
                  <a:gd name="T28" fmla="*/ 14 w 279"/>
                  <a:gd name="T29" fmla="*/ 62 h 82"/>
                  <a:gd name="T30" fmla="*/ 28 w 279"/>
                  <a:gd name="T31" fmla="*/ 51 h 82"/>
                  <a:gd name="T32" fmla="*/ 55 w 279"/>
                  <a:gd name="T33" fmla="*/ 33 h 82"/>
                  <a:gd name="T34" fmla="*/ 78 w 279"/>
                  <a:gd name="T35" fmla="*/ 23 h 82"/>
                  <a:gd name="T36" fmla="*/ 105 w 279"/>
                  <a:gd name="T37" fmla="*/ 14 h 82"/>
                  <a:gd name="T38" fmla="*/ 131 w 279"/>
                  <a:gd name="T39" fmla="*/ 11 h 82"/>
                  <a:gd name="T40" fmla="*/ 147 w 279"/>
                  <a:gd name="T41" fmla="*/ 11 h 82"/>
                  <a:gd name="T42" fmla="*/ 167 w 279"/>
                  <a:gd name="T43" fmla="*/ 13 h 82"/>
                  <a:gd name="T44" fmla="*/ 186 w 279"/>
                  <a:gd name="T45" fmla="*/ 14 h 82"/>
                  <a:gd name="T46" fmla="*/ 206 w 279"/>
                  <a:gd name="T47" fmla="*/ 20 h 82"/>
                  <a:gd name="T48" fmla="*/ 239 w 279"/>
                  <a:gd name="T49" fmla="*/ 35 h 82"/>
                  <a:gd name="T50" fmla="*/ 255 w 279"/>
                  <a:gd name="T51" fmla="*/ 49 h 82"/>
                  <a:gd name="T52" fmla="*/ 278 w 279"/>
                  <a:gd name="T53" fmla="*/ 65 h 8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9" h="82">
                    <a:moveTo>
                      <a:pt x="278" y="65"/>
                    </a:moveTo>
                    <a:lnTo>
                      <a:pt x="271" y="49"/>
                    </a:lnTo>
                    <a:lnTo>
                      <a:pt x="254" y="32"/>
                    </a:lnTo>
                    <a:lnTo>
                      <a:pt x="232" y="20"/>
                    </a:lnTo>
                    <a:lnTo>
                      <a:pt x="203" y="7"/>
                    </a:lnTo>
                    <a:lnTo>
                      <a:pt x="168" y="0"/>
                    </a:lnTo>
                    <a:lnTo>
                      <a:pt x="127" y="0"/>
                    </a:lnTo>
                    <a:lnTo>
                      <a:pt x="95" y="3"/>
                    </a:lnTo>
                    <a:lnTo>
                      <a:pt x="63" y="14"/>
                    </a:lnTo>
                    <a:lnTo>
                      <a:pt x="41" y="29"/>
                    </a:lnTo>
                    <a:lnTo>
                      <a:pt x="21" y="43"/>
                    </a:lnTo>
                    <a:lnTo>
                      <a:pt x="5" y="62"/>
                    </a:lnTo>
                    <a:lnTo>
                      <a:pt x="0" y="71"/>
                    </a:lnTo>
                    <a:lnTo>
                      <a:pt x="1" y="81"/>
                    </a:lnTo>
                    <a:lnTo>
                      <a:pt x="14" y="62"/>
                    </a:lnTo>
                    <a:lnTo>
                      <a:pt x="28" y="51"/>
                    </a:lnTo>
                    <a:lnTo>
                      <a:pt x="55" y="33"/>
                    </a:lnTo>
                    <a:lnTo>
                      <a:pt x="78" y="23"/>
                    </a:lnTo>
                    <a:lnTo>
                      <a:pt x="105" y="14"/>
                    </a:lnTo>
                    <a:lnTo>
                      <a:pt x="131" y="11"/>
                    </a:lnTo>
                    <a:lnTo>
                      <a:pt x="147" y="11"/>
                    </a:lnTo>
                    <a:lnTo>
                      <a:pt x="167" y="13"/>
                    </a:lnTo>
                    <a:lnTo>
                      <a:pt x="186" y="14"/>
                    </a:lnTo>
                    <a:lnTo>
                      <a:pt x="206" y="20"/>
                    </a:lnTo>
                    <a:lnTo>
                      <a:pt x="239" y="35"/>
                    </a:lnTo>
                    <a:lnTo>
                      <a:pt x="255" y="49"/>
                    </a:lnTo>
                    <a:lnTo>
                      <a:pt x="278" y="65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Oval 11">
                <a:extLst>
                  <a:ext uri="{FF2B5EF4-FFF2-40B4-BE49-F238E27FC236}">
                    <a16:creationId xmlns:a16="http://schemas.microsoft.com/office/drawing/2014/main" xmlns="" id="{9A1A7CE8-C1C7-4C8E-8F55-2CE4FE3A2E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8" y="43"/>
                <a:ext cx="289" cy="281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Oval 12" descr="Walnut">
                <a:extLst>
                  <a:ext uri="{FF2B5EF4-FFF2-40B4-BE49-F238E27FC236}">
                    <a16:creationId xmlns:a16="http://schemas.microsoft.com/office/drawing/2014/main" xmlns="" id="{D7AC9705-15EC-4B5D-B799-3C35D16513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8" y="60"/>
                <a:ext cx="247" cy="238"/>
              </a:xfrm>
              <a:prstGeom prst="ellipse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3">
                <a:extLst>
                  <a:ext uri="{FF2B5EF4-FFF2-40B4-BE49-F238E27FC236}">
                    <a16:creationId xmlns:a16="http://schemas.microsoft.com/office/drawing/2014/main" xmlns="" id="{E6A85CE8-8D03-4006-8EA7-A3106D15D4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11" y="267"/>
                <a:ext cx="1358" cy="356"/>
              </a:xfrm>
              <a:custGeom>
                <a:avLst/>
                <a:gdLst>
                  <a:gd name="T0" fmla="*/ 10 w 1358"/>
                  <a:gd name="T1" fmla="*/ 345 h 356"/>
                  <a:gd name="T2" fmla="*/ 28 w 1358"/>
                  <a:gd name="T3" fmla="*/ 351 h 356"/>
                  <a:gd name="T4" fmla="*/ 1357 w 1358"/>
                  <a:gd name="T5" fmla="*/ 355 h 356"/>
                  <a:gd name="T6" fmla="*/ 1357 w 1358"/>
                  <a:gd name="T7" fmla="*/ 279 h 356"/>
                  <a:gd name="T8" fmla="*/ 1351 w 1358"/>
                  <a:gd name="T9" fmla="*/ 248 h 356"/>
                  <a:gd name="T10" fmla="*/ 1338 w 1358"/>
                  <a:gd name="T11" fmla="*/ 220 h 356"/>
                  <a:gd name="T12" fmla="*/ 1324 w 1358"/>
                  <a:gd name="T13" fmla="*/ 192 h 356"/>
                  <a:gd name="T14" fmla="*/ 1282 w 1358"/>
                  <a:gd name="T15" fmla="*/ 147 h 356"/>
                  <a:gd name="T16" fmla="*/ 1214 w 1358"/>
                  <a:gd name="T17" fmla="*/ 119 h 356"/>
                  <a:gd name="T18" fmla="*/ 1141 w 1358"/>
                  <a:gd name="T19" fmla="*/ 106 h 356"/>
                  <a:gd name="T20" fmla="*/ 1073 w 1358"/>
                  <a:gd name="T21" fmla="*/ 96 h 356"/>
                  <a:gd name="T22" fmla="*/ 996 w 1358"/>
                  <a:gd name="T23" fmla="*/ 87 h 356"/>
                  <a:gd name="T24" fmla="*/ 906 w 1358"/>
                  <a:gd name="T25" fmla="*/ 81 h 356"/>
                  <a:gd name="T26" fmla="*/ 782 w 1358"/>
                  <a:gd name="T27" fmla="*/ 69 h 356"/>
                  <a:gd name="T28" fmla="*/ 817 w 1358"/>
                  <a:gd name="T29" fmla="*/ 22 h 356"/>
                  <a:gd name="T30" fmla="*/ 823 w 1358"/>
                  <a:gd name="T31" fmla="*/ 2 h 356"/>
                  <a:gd name="T32" fmla="*/ 795 w 1358"/>
                  <a:gd name="T33" fmla="*/ 28 h 356"/>
                  <a:gd name="T34" fmla="*/ 779 w 1358"/>
                  <a:gd name="T35" fmla="*/ 41 h 356"/>
                  <a:gd name="T36" fmla="*/ 762 w 1358"/>
                  <a:gd name="T37" fmla="*/ 57 h 356"/>
                  <a:gd name="T38" fmla="*/ 746 w 1358"/>
                  <a:gd name="T39" fmla="*/ 62 h 356"/>
                  <a:gd name="T40" fmla="*/ 714 w 1358"/>
                  <a:gd name="T41" fmla="*/ 71 h 356"/>
                  <a:gd name="T42" fmla="*/ 661 w 1358"/>
                  <a:gd name="T43" fmla="*/ 72 h 356"/>
                  <a:gd name="T44" fmla="*/ 612 w 1358"/>
                  <a:gd name="T45" fmla="*/ 70 h 356"/>
                  <a:gd name="T46" fmla="*/ 587 w 1358"/>
                  <a:gd name="T47" fmla="*/ 57 h 356"/>
                  <a:gd name="T48" fmla="*/ 571 w 1358"/>
                  <a:gd name="T49" fmla="*/ 46 h 356"/>
                  <a:gd name="T50" fmla="*/ 548 w 1358"/>
                  <a:gd name="T51" fmla="*/ 28 h 356"/>
                  <a:gd name="T52" fmla="*/ 519 w 1358"/>
                  <a:gd name="T53" fmla="*/ 0 h 356"/>
                  <a:gd name="T54" fmla="*/ 527 w 1358"/>
                  <a:gd name="T55" fmla="*/ 24 h 356"/>
                  <a:gd name="T56" fmla="*/ 539 w 1358"/>
                  <a:gd name="T57" fmla="*/ 64 h 356"/>
                  <a:gd name="T58" fmla="*/ 525 w 1358"/>
                  <a:gd name="T59" fmla="*/ 72 h 356"/>
                  <a:gd name="T60" fmla="*/ 379 w 1358"/>
                  <a:gd name="T61" fmla="*/ 80 h 356"/>
                  <a:gd name="T62" fmla="*/ 259 w 1358"/>
                  <a:gd name="T63" fmla="*/ 96 h 356"/>
                  <a:gd name="T64" fmla="*/ 190 w 1358"/>
                  <a:gd name="T65" fmla="*/ 106 h 356"/>
                  <a:gd name="T66" fmla="*/ 123 w 1358"/>
                  <a:gd name="T67" fmla="*/ 119 h 356"/>
                  <a:gd name="T68" fmla="*/ 94 w 1358"/>
                  <a:gd name="T69" fmla="*/ 129 h 356"/>
                  <a:gd name="T70" fmla="*/ 72 w 1358"/>
                  <a:gd name="T71" fmla="*/ 144 h 356"/>
                  <a:gd name="T72" fmla="*/ 43 w 1358"/>
                  <a:gd name="T73" fmla="*/ 171 h 356"/>
                  <a:gd name="T74" fmla="*/ 24 w 1358"/>
                  <a:gd name="T75" fmla="*/ 202 h 356"/>
                  <a:gd name="T76" fmla="*/ 11 w 1358"/>
                  <a:gd name="T77" fmla="*/ 239 h 356"/>
                  <a:gd name="T78" fmla="*/ 4 w 1358"/>
                  <a:gd name="T79" fmla="*/ 267 h 356"/>
                  <a:gd name="T80" fmla="*/ 1 w 1358"/>
                  <a:gd name="T81" fmla="*/ 299 h 356"/>
                  <a:gd name="T82" fmla="*/ 0 w 1358"/>
                  <a:gd name="T83" fmla="*/ 320 h 356"/>
                  <a:gd name="T84" fmla="*/ 10 w 1358"/>
                  <a:gd name="T85" fmla="*/ 345 h 35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1358" h="356">
                    <a:moveTo>
                      <a:pt x="10" y="345"/>
                    </a:moveTo>
                    <a:lnTo>
                      <a:pt x="28" y="351"/>
                    </a:lnTo>
                    <a:lnTo>
                      <a:pt x="1357" y="355"/>
                    </a:lnTo>
                    <a:lnTo>
                      <a:pt x="1357" y="279"/>
                    </a:lnTo>
                    <a:lnTo>
                      <a:pt x="1351" y="248"/>
                    </a:lnTo>
                    <a:lnTo>
                      <a:pt x="1338" y="220"/>
                    </a:lnTo>
                    <a:lnTo>
                      <a:pt x="1324" y="192"/>
                    </a:lnTo>
                    <a:lnTo>
                      <a:pt x="1282" y="147"/>
                    </a:lnTo>
                    <a:lnTo>
                      <a:pt x="1214" y="119"/>
                    </a:lnTo>
                    <a:lnTo>
                      <a:pt x="1141" y="106"/>
                    </a:lnTo>
                    <a:lnTo>
                      <a:pt x="1073" y="96"/>
                    </a:lnTo>
                    <a:lnTo>
                      <a:pt x="996" y="87"/>
                    </a:lnTo>
                    <a:lnTo>
                      <a:pt x="906" y="81"/>
                    </a:lnTo>
                    <a:lnTo>
                      <a:pt x="782" y="69"/>
                    </a:lnTo>
                    <a:lnTo>
                      <a:pt x="817" y="22"/>
                    </a:lnTo>
                    <a:lnTo>
                      <a:pt x="823" y="2"/>
                    </a:lnTo>
                    <a:lnTo>
                      <a:pt x="795" y="28"/>
                    </a:lnTo>
                    <a:lnTo>
                      <a:pt x="779" y="41"/>
                    </a:lnTo>
                    <a:lnTo>
                      <a:pt x="762" y="57"/>
                    </a:lnTo>
                    <a:lnTo>
                      <a:pt x="746" y="62"/>
                    </a:lnTo>
                    <a:lnTo>
                      <a:pt x="714" y="71"/>
                    </a:lnTo>
                    <a:lnTo>
                      <a:pt x="661" y="72"/>
                    </a:lnTo>
                    <a:lnTo>
                      <a:pt x="612" y="70"/>
                    </a:lnTo>
                    <a:lnTo>
                      <a:pt x="587" y="57"/>
                    </a:lnTo>
                    <a:lnTo>
                      <a:pt x="571" y="46"/>
                    </a:lnTo>
                    <a:lnTo>
                      <a:pt x="548" y="28"/>
                    </a:lnTo>
                    <a:lnTo>
                      <a:pt x="519" y="0"/>
                    </a:lnTo>
                    <a:lnTo>
                      <a:pt x="527" y="24"/>
                    </a:lnTo>
                    <a:lnTo>
                      <a:pt x="539" y="64"/>
                    </a:lnTo>
                    <a:lnTo>
                      <a:pt x="525" y="72"/>
                    </a:lnTo>
                    <a:lnTo>
                      <a:pt x="379" y="80"/>
                    </a:lnTo>
                    <a:lnTo>
                      <a:pt x="259" y="96"/>
                    </a:lnTo>
                    <a:lnTo>
                      <a:pt x="190" y="106"/>
                    </a:lnTo>
                    <a:lnTo>
                      <a:pt x="123" y="119"/>
                    </a:lnTo>
                    <a:lnTo>
                      <a:pt x="94" y="129"/>
                    </a:lnTo>
                    <a:lnTo>
                      <a:pt x="72" y="144"/>
                    </a:lnTo>
                    <a:lnTo>
                      <a:pt x="43" y="171"/>
                    </a:lnTo>
                    <a:lnTo>
                      <a:pt x="24" y="202"/>
                    </a:lnTo>
                    <a:lnTo>
                      <a:pt x="11" y="239"/>
                    </a:lnTo>
                    <a:lnTo>
                      <a:pt x="4" y="267"/>
                    </a:lnTo>
                    <a:lnTo>
                      <a:pt x="1" y="299"/>
                    </a:lnTo>
                    <a:lnTo>
                      <a:pt x="0" y="320"/>
                    </a:lnTo>
                    <a:lnTo>
                      <a:pt x="10" y="34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4">
                <a:extLst>
                  <a:ext uri="{FF2B5EF4-FFF2-40B4-BE49-F238E27FC236}">
                    <a16:creationId xmlns:a16="http://schemas.microsoft.com/office/drawing/2014/main" xmlns="" id="{C3D93B2C-4896-424F-B34C-777F20729E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2" y="308"/>
                <a:ext cx="536" cy="184"/>
              </a:xfrm>
              <a:custGeom>
                <a:avLst/>
                <a:gdLst>
                  <a:gd name="T0" fmla="*/ 0 w 536"/>
                  <a:gd name="T1" fmla="*/ 183 h 184"/>
                  <a:gd name="T2" fmla="*/ 7 w 536"/>
                  <a:gd name="T3" fmla="*/ 153 h 184"/>
                  <a:gd name="T4" fmla="*/ 17 w 536"/>
                  <a:gd name="T5" fmla="*/ 133 h 184"/>
                  <a:gd name="T6" fmla="*/ 49 w 536"/>
                  <a:gd name="T7" fmla="*/ 110 h 184"/>
                  <a:gd name="T8" fmla="*/ 105 w 536"/>
                  <a:gd name="T9" fmla="*/ 88 h 184"/>
                  <a:gd name="T10" fmla="*/ 147 w 536"/>
                  <a:gd name="T11" fmla="*/ 82 h 184"/>
                  <a:gd name="T12" fmla="*/ 182 w 536"/>
                  <a:gd name="T13" fmla="*/ 74 h 184"/>
                  <a:gd name="T14" fmla="*/ 237 w 536"/>
                  <a:gd name="T15" fmla="*/ 69 h 184"/>
                  <a:gd name="T16" fmla="*/ 279 w 536"/>
                  <a:gd name="T17" fmla="*/ 61 h 184"/>
                  <a:gd name="T18" fmla="*/ 320 w 536"/>
                  <a:gd name="T19" fmla="*/ 54 h 184"/>
                  <a:gd name="T20" fmla="*/ 359 w 536"/>
                  <a:gd name="T21" fmla="*/ 49 h 184"/>
                  <a:gd name="T22" fmla="*/ 405 w 536"/>
                  <a:gd name="T23" fmla="*/ 43 h 184"/>
                  <a:gd name="T24" fmla="*/ 473 w 536"/>
                  <a:gd name="T25" fmla="*/ 42 h 184"/>
                  <a:gd name="T26" fmla="*/ 470 w 536"/>
                  <a:gd name="T27" fmla="*/ 44 h 184"/>
                  <a:gd name="T28" fmla="*/ 506 w 536"/>
                  <a:gd name="T29" fmla="*/ 41 h 184"/>
                  <a:gd name="T30" fmla="*/ 518 w 536"/>
                  <a:gd name="T31" fmla="*/ 27 h 184"/>
                  <a:gd name="T32" fmla="*/ 513 w 536"/>
                  <a:gd name="T33" fmla="*/ 0 h 184"/>
                  <a:gd name="T34" fmla="*/ 533 w 536"/>
                  <a:gd name="T35" fmla="*/ 23 h 184"/>
                  <a:gd name="T36" fmla="*/ 535 w 536"/>
                  <a:gd name="T37" fmla="*/ 39 h 184"/>
                  <a:gd name="T38" fmla="*/ 513 w 536"/>
                  <a:gd name="T39" fmla="*/ 52 h 184"/>
                  <a:gd name="T40" fmla="*/ 470 w 536"/>
                  <a:gd name="T41" fmla="*/ 57 h 184"/>
                  <a:gd name="T42" fmla="*/ 399 w 536"/>
                  <a:gd name="T43" fmla="*/ 61 h 184"/>
                  <a:gd name="T44" fmla="*/ 323 w 536"/>
                  <a:gd name="T45" fmla="*/ 70 h 184"/>
                  <a:gd name="T46" fmla="*/ 263 w 536"/>
                  <a:gd name="T47" fmla="*/ 80 h 184"/>
                  <a:gd name="T48" fmla="*/ 193 w 536"/>
                  <a:gd name="T49" fmla="*/ 90 h 184"/>
                  <a:gd name="T50" fmla="*/ 135 w 536"/>
                  <a:gd name="T51" fmla="*/ 99 h 184"/>
                  <a:gd name="T52" fmla="*/ 92 w 536"/>
                  <a:gd name="T53" fmla="*/ 109 h 184"/>
                  <a:gd name="T54" fmla="*/ 56 w 536"/>
                  <a:gd name="T55" fmla="*/ 128 h 184"/>
                  <a:gd name="T56" fmla="*/ 30 w 536"/>
                  <a:gd name="T57" fmla="*/ 140 h 184"/>
                  <a:gd name="T58" fmla="*/ 15 w 536"/>
                  <a:gd name="T59" fmla="*/ 164 h 184"/>
                  <a:gd name="T60" fmla="*/ 0 w 536"/>
                  <a:gd name="T61" fmla="*/ 183 h 184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536" h="184">
                    <a:moveTo>
                      <a:pt x="0" y="183"/>
                    </a:moveTo>
                    <a:lnTo>
                      <a:pt x="7" y="153"/>
                    </a:lnTo>
                    <a:lnTo>
                      <a:pt x="17" y="133"/>
                    </a:lnTo>
                    <a:lnTo>
                      <a:pt x="49" y="110"/>
                    </a:lnTo>
                    <a:lnTo>
                      <a:pt x="105" y="88"/>
                    </a:lnTo>
                    <a:lnTo>
                      <a:pt x="147" y="82"/>
                    </a:lnTo>
                    <a:lnTo>
                      <a:pt x="182" y="74"/>
                    </a:lnTo>
                    <a:lnTo>
                      <a:pt x="237" y="69"/>
                    </a:lnTo>
                    <a:lnTo>
                      <a:pt x="279" y="61"/>
                    </a:lnTo>
                    <a:lnTo>
                      <a:pt x="320" y="54"/>
                    </a:lnTo>
                    <a:lnTo>
                      <a:pt x="359" y="49"/>
                    </a:lnTo>
                    <a:lnTo>
                      <a:pt x="405" y="43"/>
                    </a:lnTo>
                    <a:lnTo>
                      <a:pt x="473" y="42"/>
                    </a:lnTo>
                    <a:lnTo>
                      <a:pt x="470" y="44"/>
                    </a:lnTo>
                    <a:lnTo>
                      <a:pt x="506" y="41"/>
                    </a:lnTo>
                    <a:lnTo>
                      <a:pt x="518" y="27"/>
                    </a:lnTo>
                    <a:lnTo>
                      <a:pt x="513" y="0"/>
                    </a:lnTo>
                    <a:lnTo>
                      <a:pt x="533" y="23"/>
                    </a:lnTo>
                    <a:lnTo>
                      <a:pt x="535" y="39"/>
                    </a:lnTo>
                    <a:lnTo>
                      <a:pt x="513" y="52"/>
                    </a:lnTo>
                    <a:lnTo>
                      <a:pt x="470" y="57"/>
                    </a:lnTo>
                    <a:lnTo>
                      <a:pt x="399" y="61"/>
                    </a:lnTo>
                    <a:lnTo>
                      <a:pt x="323" y="70"/>
                    </a:lnTo>
                    <a:lnTo>
                      <a:pt x="263" y="80"/>
                    </a:lnTo>
                    <a:lnTo>
                      <a:pt x="193" y="90"/>
                    </a:lnTo>
                    <a:lnTo>
                      <a:pt x="135" y="99"/>
                    </a:lnTo>
                    <a:lnTo>
                      <a:pt x="92" y="109"/>
                    </a:lnTo>
                    <a:lnTo>
                      <a:pt x="56" y="128"/>
                    </a:lnTo>
                    <a:lnTo>
                      <a:pt x="30" y="140"/>
                    </a:lnTo>
                    <a:lnTo>
                      <a:pt x="15" y="164"/>
                    </a:lnTo>
                    <a:lnTo>
                      <a:pt x="0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Freeform 15">
                <a:extLst>
                  <a:ext uri="{FF2B5EF4-FFF2-40B4-BE49-F238E27FC236}">
                    <a16:creationId xmlns:a16="http://schemas.microsoft.com/office/drawing/2014/main" xmlns="" id="{50EACE16-3CC5-40FD-8994-0E5B41DDCC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6" y="574"/>
                <a:ext cx="1326" cy="40"/>
              </a:xfrm>
              <a:custGeom>
                <a:avLst/>
                <a:gdLst>
                  <a:gd name="T0" fmla="*/ 0 w 1326"/>
                  <a:gd name="T1" fmla="*/ 10 h 40"/>
                  <a:gd name="T2" fmla="*/ 17 w 1326"/>
                  <a:gd name="T3" fmla="*/ 30 h 40"/>
                  <a:gd name="T4" fmla="*/ 114 w 1326"/>
                  <a:gd name="T5" fmla="*/ 37 h 40"/>
                  <a:gd name="T6" fmla="*/ 381 w 1326"/>
                  <a:gd name="T7" fmla="*/ 36 h 40"/>
                  <a:gd name="T8" fmla="*/ 438 w 1326"/>
                  <a:gd name="T9" fmla="*/ 37 h 40"/>
                  <a:gd name="T10" fmla="*/ 480 w 1326"/>
                  <a:gd name="T11" fmla="*/ 38 h 40"/>
                  <a:gd name="T12" fmla="*/ 578 w 1326"/>
                  <a:gd name="T13" fmla="*/ 38 h 40"/>
                  <a:gd name="T14" fmla="*/ 686 w 1326"/>
                  <a:gd name="T15" fmla="*/ 36 h 40"/>
                  <a:gd name="T16" fmla="*/ 724 w 1326"/>
                  <a:gd name="T17" fmla="*/ 36 h 40"/>
                  <a:gd name="T18" fmla="*/ 819 w 1326"/>
                  <a:gd name="T19" fmla="*/ 38 h 40"/>
                  <a:gd name="T20" fmla="*/ 859 w 1326"/>
                  <a:gd name="T21" fmla="*/ 39 h 40"/>
                  <a:gd name="T22" fmla="*/ 888 w 1326"/>
                  <a:gd name="T23" fmla="*/ 38 h 40"/>
                  <a:gd name="T24" fmla="*/ 962 w 1326"/>
                  <a:gd name="T25" fmla="*/ 36 h 40"/>
                  <a:gd name="T26" fmla="*/ 1004 w 1326"/>
                  <a:gd name="T27" fmla="*/ 38 h 40"/>
                  <a:gd name="T28" fmla="*/ 1045 w 1326"/>
                  <a:gd name="T29" fmla="*/ 37 h 40"/>
                  <a:gd name="T30" fmla="*/ 1072 w 1326"/>
                  <a:gd name="T31" fmla="*/ 36 h 40"/>
                  <a:gd name="T32" fmla="*/ 1119 w 1326"/>
                  <a:gd name="T33" fmla="*/ 36 h 40"/>
                  <a:gd name="T34" fmla="*/ 1145 w 1326"/>
                  <a:gd name="T35" fmla="*/ 37 h 40"/>
                  <a:gd name="T36" fmla="*/ 1171 w 1326"/>
                  <a:gd name="T37" fmla="*/ 38 h 40"/>
                  <a:gd name="T38" fmla="*/ 1233 w 1326"/>
                  <a:gd name="T39" fmla="*/ 37 h 40"/>
                  <a:gd name="T40" fmla="*/ 1257 w 1326"/>
                  <a:gd name="T41" fmla="*/ 37 h 40"/>
                  <a:gd name="T42" fmla="*/ 1325 w 1326"/>
                  <a:gd name="T43" fmla="*/ 32 h 40"/>
                  <a:gd name="T44" fmla="*/ 1291 w 1326"/>
                  <a:gd name="T45" fmla="*/ 22 h 40"/>
                  <a:gd name="T46" fmla="*/ 1271 w 1326"/>
                  <a:gd name="T47" fmla="*/ 22 h 40"/>
                  <a:gd name="T48" fmla="*/ 1249 w 1326"/>
                  <a:gd name="T49" fmla="*/ 23 h 40"/>
                  <a:gd name="T50" fmla="*/ 1081 w 1326"/>
                  <a:gd name="T51" fmla="*/ 15 h 40"/>
                  <a:gd name="T52" fmla="*/ 1015 w 1326"/>
                  <a:gd name="T53" fmla="*/ 17 h 40"/>
                  <a:gd name="T54" fmla="*/ 943 w 1326"/>
                  <a:gd name="T55" fmla="*/ 21 h 40"/>
                  <a:gd name="T56" fmla="*/ 874 w 1326"/>
                  <a:gd name="T57" fmla="*/ 20 h 40"/>
                  <a:gd name="T58" fmla="*/ 819 w 1326"/>
                  <a:gd name="T59" fmla="*/ 18 h 40"/>
                  <a:gd name="T60" fmla="*/ 732 w 1326"/>
                  <a:gd name="T61" fmla="*/ 19 h 40"/>
                  <a:gd name="T62" fmla="*/ 683 w 1326"/>
                  <a:gd name="T63" fmla="*/ 20 h 40"/>
                  <a:gd name="T64" fmla="*/ 655 w 1326"/>
                  <a:gd name="T65" fmla="*/ 21 h 40"/>
                  <a:gd name="T66" fmla="*/ 605 w 1326"/>
                  <a:gd name="T67" fmla="*/ 22 h 40"/>
                  <a:gd name="T68" fmla="*/ 553 w 1326"/>
                  <a:gd name="T69" fmla="*/ 20 h 40"/>
                  <a:gd name="T70" fmla="*/ 524 w 1326"/>
                  <a:gd name="T71" fmla="*/ 19 h 40"/>
                  <a:gd name="T72" fmla="*/ 462 w 1326"/>
                  <a:gd name="T73" fmla="*/ 17 h 40"/>
                  <a:gd name="T74" fmla="*/ 436 w 1326"/>
                  <a:gd name="T75" fmla="*/ 18 h 40"/>
                  <a:gd name="T76" fmla="*/ 378 w 1326"/>
                  <a:gd name="T77" fmla="*/ 21 h 40"/>
                  <a:gd name="T78" fmla="*/ 340 w 1326"/>
                  <a:gd name="T79" fmla="*/ 23 h 40"/>
                  <a:gd name="T80" fmla="*/ 302 w 1326"/>
                  <a:gd name="T81" fmla="*/ 24 h 40"/>
                  <a:gd name="T82" fmla="*/ 258 w 1326"/>
                  <a:gd name="T83" fmla="*/ 22 h 40"/>
                  <a:gd name="T84" fmla="*/ 205 w 1326"/>
                  <a:gd name="T85" fmla="*/ 20 h 40"/>
                  <a:gd name="T86" fmla="*/ 147 w 1326"/>
                  <a:gd name="T87" fmla="*/ 23 h 40"/>
                  <a:gd name="T88" fmla="*/ 133 w 1326"/>
                  <a:gd name="T89" fmla="*/ 23 h 40"/>
                  <a:gd name="T90" fmla="*/ 82 w 1326"/>
                  <a:gd name="T91" fmla="*/ 20 h 40"/>
                  <a:gd name="T92" fmla="*/ 53 w 1326"/>
                  <a:gd name="T93" fmla="*/ 19 h 40"/>
                  <a:gd name="T94" fmla="*/ 38 w 1326"/>
                  <a:gd name="T95" fmla="*/ 20 h 4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326" h="40">
                    <a:moveTo>
                      <a:pt x="6" y="0"/>
                    </a:moveTo>
                    <a:lnTo>
                      <a:pt x="0" y="10"/>
                    </a:lnTo>
                    <a:lnTo>
                      <a:pt x="6" y="25"/>
                    </a:lnTo>
                    <a:lnTo>
                      <a:pt x="17" y="30"/>
                    </a:lnTo>
                    <a:lnTo>
                      <a:pt x="36" y="36"/>
                    </a:lnTo>
                    <a:lnTo>
                      <a:pt x="114" y="37"/>
                    </a:lnTo>
                    <a:lnTo>
                      <a:pt x="275" y="38"/>
                    </a:lnTo>
                    <a:lnTo>
                      <a:pt x="381" y="36"/>
                    </a:lnTo>
                    <a:lnTo>
                      <a:pt x="415" y="37"/>
                    </a:lnTo>
                    <a:lnTo>
                      <a:pt x="438" y="37"/>
                    </a:lnTo>
                    <a:lnTo>
                      <a:pt x="474" y="38"/>
                    </a:lnTo>
                    <a:lnTo>
                      <a:pt x="480" y="38"/>
                    </a:lnTo>
                    <a:lnTo>
                      <a:pt x="545" y="38"/>
                    </a:lnTo>
                    <a:lnTo>
                      <a:pt x="578" y="38"/>
                    </a:lnTo>
                    <a:lnTo>
                      <a:pt x="598" y="37"/>
                    </a:lnTo>
                    <a:lnTo>
                      <a:pt x="686" y="36"/>
                    </a:lnTo>
                    <a:lnTo>
                      <a:pt x="691" y="36"/>
                    </a:lnTo>
                    <a:lnTo>
                      <a:pt x="724" y="36"/>
                    </a:lnTo>
                    <a:lnTo>
                      <a:pt x="777" y="38"/>
                    </a:lnTo>
                    <a:lnTo>
                      <a:pt x="819" y="38"/>
                    </a:lnTo>
                    <a:lnTo>
                      <a:pt x="825" y="38"/>
                    </a:lnTo>
                    <a:lnTo>
                      <a:pt x="859" y="39"/>
                    </a:lnTo>
                    <a:lnTo>
                      <a:pt x="882" y="37"/>
                    </a:lnTo>
                    <a:lnTo>
                      <a:pt x="888" y="38"/>
                    </a:lnTo>
                    <a:lnTo>
                      <a:pt x="957" y="37"/>
                    </a:lnTo>
                    <a:lnTo>
                      <a:pt x="962" y="36"/>
                    </a:lnTo>
                    <a:lnTo>
                      <a:pt x="980" y="37"/>
                    </a:lnTo>
                    <a:lnTo>
                      <a:pt x="1004" y="38"/>
                    </a:lnTo>
                    <a:lnTo>
                      <a:pt x="1011" y="38"/>
                    </a:lnTo>
                    <a:lnTo>
                      <a:pt x="1045" y="37"/>
                    </a:lnTo>
                    <a:lnTo>
                      <a:pt x="1066" y="36"/>
                    </a:lnTo>
                    <a:lnTo>
                      <a:pt x="1072" y="36"/>
                    </a:lnTo>
                    <a:lnTo>
                      <a:pt x="1091" y="36"/>
                    </a:lnTo>
                    <a:lnTo>
                      <a:pt x="1119" y="36"/>
                    </a:lnTo>
                    <a:lnTo>
                      <a:pt x="1126" y="36"/>
                    </a:lnTo>
                    <a:lnTo>
                      <a:pt x="1145" y="37"/>
                    </a:lnTo>
                    <a:lnTo>
                      <a:pt x="1165" y="38"/>
                    </a:lnTo>
                    <a:lnTo>
                      <a:pt x="1171" y="38"/>
                    </a:lnTo>
                    <a:lnTo>
                      <a:pt x="1214" y="36"/>
                    </a:lnTo>
                    <a:lnTo>
                      <a:pt x="1233" y="37"/>
                    </a:lnTo>
                    <a:lnTo>
                      <a:pt x="1252" y="38"/>
                    </a:lnTo>
                    <a:lnTo>
                      <a:pt x="1257" y="37"/>
                    </a:lnTo>
                    <a:lnTo>
                      <a:pt x="1309" y="37"/>
                    </a:lnTo>
                    <a:lnTo>
                      <a:pt x="1325" y="32"/>
                    </a:lnTo>
                    <a:lnTo>
                      <a:pt x="1298" y="22"/>
                    </a:lnTo>
                    <a:lnTo>
                      <a:pt x="1291" y="22"/>
                    </a:lnTo>
                    <a:lnTo>
                      <a:pt x="1267" y="20"/>
                    </a:lnTo>
                    <a:lnTo>
                      <a:pt x="1271" y="22"/>
                    </a:lnTo>
                    <a:lnTo>
                      <a:pt x="1256" y="24"/>
                    </a:lnTo>
                    <a:lnTo>
                      <a:pt x="1249" y="23"/>
                    </a:lnTo>
                    <a:lnTo>
                      <a:pt x="1087" y="15"/>
                    </a:lnTo>
                    <a:lnTo>
                      <a:pt x="1081" y="15"/>
                    </a:lnTo>
                    <a:lnTo>
                      <a:pt x="1038" y="15"/>
                    </a:lnTo>
                    <a:lnTo>
                      <a:pt x="1015" y="17"/>
                    </a:lnTo>
                    <a:lnTo>
                      <a:pt x="978" y="19"/>
                    </a:lnTo>
                    <a:lnTo>
                      <a:pt x="943" y="21"/>
                    </a:lnTo>
                    <a:lnTo>
                      <a:pt x="904" y="21"/>
                    </a:lnTo>
                    <a:lnTo>
                      <a:pt x="874" y="20"/>
                    </a:lnTo>
                    <a:lnTo>
                      <a:pt x="869" y="20"/>
                    </a:lnTo>
                    <a:lnTo>
                      <a:pt x="819" y="18"/>
                    </a:lnTo>
                    <a:lnTo>
                      <a:pt x="752" y="18"/>
                    </a:lnTo>
                    <a:lnTo>
                      <a:pt x="732" y="19"/>
                    </a:lnTo>
                    <a:lnTo>
                      <a:pt x="709" y="20"/>
                    </a:lnTo>
                    <a:lnTo>
                      <a:pt x="683" y="20"/>
                    </a:lnTo>
                    <a:lnTo>
                      <a:pt x="678" y="20"/>
                    </a:lnTo>
                    <a:lnTo>
                      <a:pt x="655" y="21"/>
                    </a:lnTo>
                    <a:lnTo>
                      <a:pt x="610" y="22"/>
                    </a:lnTo>
                    <a:lnTo>
                      <a:pt x="605" y="22"/>
                    </a:lnTo>
                    <a:lnTo>
                      <a:pt x="584" y="22"/>
                    </a:lnTo>
                    <a:lnTo>
                      <a:pt x="553" y="20"/>
                    </a:lnTo>
                    <a:lnTo>
                      <a:pt x="530" y="19"/>
                    </a:lnTo>
                    <a:lnTo>
                      <a:pt x="524" y="19"/>
                    </a:lnTo>
                    <a:lnTo>
                      <a:pt x="496" y="17"/>
                    </a:lnTo>
                    <a:lnTo>
                      <a:pt x="462" y="17"/>
                    </a:lnTo>
                    <a:lnTo>
                      <a:pt x="457" y="17"/>
                    </a:lnTo>
                    <a:lnTo>
                      <a:pt x="436" y="18"/>
                    </a:lnTo>
                    <a:lnTo>
                      <a:pt x="404" y="20"/>
                    </a:lnTo>
                    <a:lnTo>
                      <a:pt x="378" y="21"/>
                    </a:lnTo>
                    <a:lnTo>
                      <a:pt x="373" y="21"/>
                    </a:lnTo>
                    <a:lnTo>
                      <a:pt x="340" y="23"/>
                    </a:lnTo>
                    <a:lnTo>
                      <a:pt x="335" y="23"/>
                    </a:lnTo>
                    <a:lnTo>
                      <a:pt x="302" y="24"/>
                    </a:lnTo>
                    <a:lnTo>
                      <a:pt x="283" y="24"/>
                    </a:lnTo>
                    <a:lnTo>
                      <a:pt x="258" y="22"/>
                    </a:lnTo>
                    <a:lnTo>
                      <a:pt x="239" y="20"/>
                    </a:lnTo>
                    <a:lnTo>
                      <a:pt x="205" y="20"/>
                    </a:lnTo>
                    <a:lnTo>
                      <a:pt x="179" y="21"/>
                    </a:lnTo>
                    <a:lnTo>
                      <a:pt x="147" y="23"/>
                    </a:lnTo>
                    <a:lnTo>
                      <a:pt x="141" y="23"/>
                    </a:lnTo>
                    <a:lnTo>
                      <a:pt x="133" y="23"/>
                    </a:lnTo>
                    <a:lnTo>
                      <a:pt x="99" y="21"/>
                    </a:lnTo>
                    <a:lnTo>
                      <a:pt x="82" y="20"/>
                    </a:lnTo>
                    <a:lnTo>
                      <a:pt x="59" y="19"/>
                    </a:lnTo>
                    <a:lnTo>
                      <a:pt x="53" y="19"/>
                    </a:lnTo>
                    <a:lnTo>
                      <a:pt x="48" y="19"/>
                    </a:lnTo>
                    <a:lnTo>
                      <a:pt x="38" y="20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FFFF99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Freeform 16">
                <a:extLst>
                  <a:ext uri="{FF2B5EF4-FFF2-40B4-BE49-F238E27FC236}">
                    <a16:creationId xmlns:a16="http://schemas.microsoft.com/office/drawing/2014/main" xmlns="" id="{874AA073-8318-485C-969A-A9E7E3297C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1" y="307"/>
                <a:ext cx="1300" cy="224"/>
              </a:xfrm>
              <a:custGeom>
                <a:avLst/>
                <a:gdLst>
                  <a:gd name="T0" fmla="*/ 73 w 1300"/>
                  <a:gd name="T1" fmla="*/ 142 h 224"/>
                  <a:gd name="T2" fmla="*/ 40 w 1300"/>
                  <a:gd name="T3" fmla="*/ 164 h 224"/>
                  <a:gd name="T4" fmla="*/ 5 w 1300"/>
                  <a:gd name="T5" fmla="*/ 178 h 224"/>
                  <a:gd name="T6" fmla="*/ 11 w 1300"/>
                  <a:gd name="T7" fmla="*/ 203 h 224"/>
                  <a:gd name="T8" fmla="*/ 54 w 1300"/>
                  <a:gd name="T9" fmla="*/ 212 h 224"/>
                  <a:gd name="T10" fmla="*/ 172 w 1300"/>
                  <a:gd name="T11" fmla="*/ 215 h 224"/>
                  <a:gd name="T12" fmla="*/ 420 w 1300"/>
                  <a:gd name="T13" fmla="*/ 210 h 224"/>
                  <a:gd name="T14" fmla="*/ 473 w 1300"/>
                  <a:gd name="T15" fmla="*/ 213 h 224"/>
                  <a:gd name="T16" fmla="*/ 512 w 1300"/>
                  <a:gd name="T17" fmla="*/ 218 h 224"/>
                  <a:gd name="T18" fmla="*/ 603 w 1300"/>
                  <a:gd name="T19" fmla="*/ 218 h 224"/>
                  <a:gd name="T20" fmla="*/ 703 w 1300"/>
                  <a:gd name="T21" fmla="*/ 210 h 224"/>
                  <a:gd name="T22" fmla="*/ 738 w 1300"/>
                  <a:gd name="T23" fmla="*/ 210 h 224"/>
                  <a:gd name="T24" fmla="*/ 827 w 1300"/>
                  <a:gd name="T25" fmla="*/ 219 h 224"/>
                  <a:gd name="T26" fmla="*/ 864 w 1300"/>
                  <a:gd name="T27" fmla="*/ 223 h 224"/>
                  <a:gd name="T28" fmla="*/ 891 w 1300"/>
                  <a:gd name="T29" fmla="*/ 218 h 224"/>
                  <a:gd name="T30" fmla="*/ 960 w 1300"/>
                  <a:gd name="T31" fmla="*/ 210 h 224"/>
                  <a:gd name="T32" fmla="*/ 999 w 1300"/>
                  <a:gd name="T33" fmla="*/ 218 h 224"/>
                  <a:gd name="T34" fmla="*/ 1037 w 1300"/>
                  <a:gd name="T35" fmla="*/ 213 h 224"/>
                  <a:gd name="T36" fmla="*/ 1062 w 1300"/>
                  <a:gd name="T37" fmla="*/ 210 h 224"/>
                  <a:gd name="T38" fmla="*/ 1105 w 1300"/>
                  <a:gd name="T39" fmla="*/ 210 h 224"/>
                  <a:gd name="T40" fmla="*/ 1129 w 1300"/>
                  <a:gd name="T41" fmla="*/ 215 h 224"/>
                  <a:gd name="T42" fmla="*/ 1154 w 1300"/>
                  <a:gd name="T43" fmla="*/ 219 h 224"/>
                  <a:gd name="T44" fmla="*/ 1211 w 1300"/>
                  <a:gd name="T45" fmla="*/ 213 h 224"/>
                  <a:gd name="T46" fmla="*/ 1233 w 1300"/>
                  <a:gd name="T47" fmla="*/ 215 h 224"/>
                  <a:gd name="T48" fmla="*/ 1299 w 1300"/>
                  <a:gd name="T49" fmla="*/ 212 h 224"/>
                  <a:gd name="T50" fmla="*/ 1283 w 1300"/>
                  <a:gd name="T51" fmla="*/ 169 h 224"/>
                  <a:gd name="T52" fmla="*/ 1246 w 1300"/>
                  <a:gd name="T53" fmla="*/ 140 h 224"/>
                  <a:gd name="T54" fmla="*/ 1226 w 1300"/>
                  <a:gd name="T55" fmla="*/ 145 h 224"/>
                  <a:gd name="T56" fmla="*/ 1119 w 1300"/>
                  <a:gd name="T57" fmla="*/ 117 h 224"/>
                  <a:gd name="T58" fmla="*/ 1070 w 1300"/>
                  <a:gd name="T59" fmla="*/ 103 h 224"/>
                  <a:gd name="T60" fmla="*/ 1008 w 1300"/>
                  <a:gd name="T61" fmla="*/ 113 h 224"/>
                  <a:gd name="T62" fmla="*/ 942 w 1300"/>
                  <a:gd name="T63" fmla="*/ 132 h 224"/>
                  <a:gd name="T64" fmla="*/ 878 w 1300"/>
                  <a:gd name="T65" fmla="*/ 126 h 224"/>
                  <a:gd name="T66" fmla="*/ 827 w 1300"/>
                  <a:gd name="T67" fmla="*/ 117 h 224"/>
                  <a:gd name="T68" fmla="*/ 761 w 1300"/>
                  <a:gd name="T69" fmla="*/ 99 h 224"/>
                  <a:gd name="T70" fmla="*/ 721 w 1300"/>
                  <a:gd name="T71" fmla="*/ 80 h 224"/>
                  <a:gd name="T72" fmla="*/ 695 w 1300"/>
                  <a:gd name="T73" fmla="*/ 38 h 224"/>
                  <a:gd name="T74" fmla="*/ 687 w 1300"/>
                  <a:gd name="T75" fmla="*/ 25 h 224"/>
                  <a:gd name="T76" fmla="*/ 614 w 1300"/>
                  <a:gd name="T77" fmla="*/ 25 h 224"/>
                  <a:gd name="T78" fmla="*/ 537 w 1300"/>
                  <a:gd name="T79" fmla="*/ 0 h 224"/>
                  <a:gd name="T80" fmla="*/ 575 w 1300"/>
                  <a:gd name="T81" fmla="*/ 51 h 224"/>
                  <a:gd name="T82" fmla="*/ 560 w 1300"/>
                  <a:gd name="T83" fmla="*/ 87 h 224"/>
                  <a:gd name="T84" fmla="*/ 503 w 1300"/>
                  <a:gd name="T85" fmla="*/ 96 h 224"/>
                  <a:gd name="T86" fmla="*/ 451 w 1300"/>
                  <a:gd name="T87" fmla="*/ 106 h 224"/>
                  <a:gd name="T88" fmla="*/ 389 w 1300"/>
                  <a:gd name="T89" fmla="*/ 129 h 224"/>
                  <a:gd name="T90" fmla="*/ 331 w 1300"/>
                  <a:gd name="T91" fmla="*/ 122 h 224"/>
                  <a:gd name="T92" fmla="*/ 288 w 1300"/>
                  <a:gd name="T93" fmla="*/ 128 h 224"/>
                  <a:gd name="T94" fmla="*/ 233 w 1300"/>
                  <a:gd name="T95" fmla="*/ 131 h 224"/>
                  <a:gd name="T96" fmla="*/ 197 w 1300"/>
                  <a:gd name="T97" fmla="*/ 142 h 224"/>
                  <a:gd name="T98" fmla="*/ 158 w 1300"/>
                  <a:gd name="T99" fmla="*/ 132 h 224"/>
                  <a:gd name="T100" fmla="*/ 118 w 1300"/>
                  <a:gd name="T101" fmla="*/ 134 h 224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1300" h="224">
                    <a:moveTo>
                      <a:pt x="97" y="143"/>
                    </a:moveTo>
                    <a:lnTo>
                      <a:pt x="73" y="142"/>
                    </a:lnTo>
                    <a:lnTo>
                      <a:pt x="54" y="157"/>
                    </a:lnTo>
                    <a:lnTo>
                      <a:pt x="40" y="164"/>
                    </a:lnTo>
                    <a:lnTo>
                      <a:pt x="18" y="174"/>
                    </a:lnTo>
                    <a:lnTo>
                      <a:pt x="5" y="178"/>
                    </a:lnTo>
                    <a:lnTo>
                      <a:pt x="0" y="190"/>
                    </a:lnTo>
                    <a:lnTo>
                      <a:pt x="11" y="203"/>
                    </a:lnTo>
                    <a:lnTo>
                      <a:pt x="26" y="218"/>
                    </a:lnTo>
                    <a:lnTo>
                      <a:pt x="54" y="212"/>
                    </a:lnTo>
                    <a:lnTo>
                      <a:pt x="100" y="210"/>
                    </a:lnTo>
                    <a:lnTo>
                      <a:pt x="172" y="215"/>
                    </a:lnTo>
                    <a:lnTo>
                      <a:pt x="322" y="218"/>
                    </a:lnTo>
                    <a:lnTo>
                      <a:pt x="420" y="210"/>
                    </a:lnTo>
                    <a:lnTo>
                      <a:pt x="452" y="215"/>
                    </a:lnTo>
                    <a:lnTo>
                      <a:pt x="473" y="213"/>
                    </a:lnTo>
                    <a:lnTo>
                      <a:pt x="506" y="218"/>
                    </a:lnTo>
                    <a:lnTo>
                      <a:pt x="512" y="218"/>
                    </a:lnTo>
                    <a:lnTo>
                      <a:pt x="573" y="219"/>
                    </a:lnTo>
                    <a:lnTo>
                      <a:pt x="603" y="218"/>
                    </a:lnTo>
                    <a:lnTo>
                      <a:pt x="621" y="213"/>
                    </a:lnTo>
                    <a:lnTo>
                      <a:pt x="703" y="210"/>
                    </a:lnTo>
                    <a:lnTo>
                      <a:pt x="708" y="210"/>
                    </a:lnTo>
                    <a:lnTo>
                      <a:pt x="738" y="210"/>
                    </a:lnTo>
                    <a:lnTo>
                      <a:pt x="788" y="218"/>
                    </a:lnTo>
                    <a:lnTo>
                      <a:pt x="827" y="219"/>
                    </a:lnTo>
                    <a:lnTo>
                      <a:pt x="832" y="219"/>
                    </a:lnTo>
                    <a:lnTo>
                      <a:pt x="864" y="223"/>
                    </a:lnTo>
                    <a:lnTo>
                      <a:pt x="885" y="215"/>
                    </a:lnTo>
                    <a:lnTo>
                      <a:pt x="891" y="218"/>
                    </a:lnTo>
                    <a:lnTo>
                      <a:pt x="955" y="213"/>
                    </a:lnTo>
                    <a:lnTo>
                      <a:pt x="960" y="210"/>
                    </a:lnTo>
                    <a:lnTo>
                      <a:pt x="976" y="215"/>
                    </a:lnTo>
                    <a:lnTo>
                      <a:pt x="999" y="218"/>
                    </a:lnTo>
                    <a:lnTo>
                      <a:pt x="1005" y="218"/>
                    </a:lnTo>
                    <a:lnTo>
                      <a:pt x="1037" y="213"/>
                    </a:lnTo>
                    <a:lnTo>
                      <a:pt x="1056" y="210"/>
                    </a:lnTo>
                    <a:lnTo>
                      <a:pt x="1062" y="210"/>
                    </a:lnTo>
                    <a:lnTo>
                      <a:pt x="1079" y="210"/>
                    </a:lnTo>
                    <a:lnTo>
                      <a:pt x="1105" y="210"/>
                    </a:lnTo>
                    <a:lnTo>
                      <a:pt x="1111" y="209"/>
                    </a:lnTo>
                    <a:lnTo>
                      <a:pt x="1129" y="215"/>
                    </a:lnTo>
                    <a:lnTo>
                      <a:pt x="1148" y="219"/>
                    </a:lnTo>
                    <a:lnTo>
                      <a:pt x="1154" y="219"/>
                    </a:lnTo>
                    <a:lnTo>
                      <a:pt x="1193" y="210"/>
                    </a:lnTo>
                    <a:lnTo>
                      <a:pt x="1211" y="213"/>
                    </a:lnTo>
                    <a:lnTo>
                      <a:pt x="1229" y="218"/>
                    </a:lnTo>
                    <a:lnTo>
                      <a:pt x="1233" y="215"/>
                    </a:lnTo>
                    <a:lnTo>
                      <a:pt x="1282" y="213"/>
                    </a:lnTo>
                    <a:lnTo>
                      <a:pt x="1299" y="212"/>
                    </a:lnTo>
                    <a:lnTo>
                      <a:pt x="1296" y="187"/>
                    </a:lnTo>
                    <a:lnTo>
                      <a:pt x="1283" y="169"/>
                    </a:lnTo>
                    <a:lnTo>
                      <a:pt x="1268" y="155"/>
                    </a:lnTo>
                    <a:lnTo>
                      <a:pt x="1246" y="140"/>
                    </a:lnTo>
                    <a:lnTo>
                      <a:pt x="1232" y="146"/>
                    </a:lnTo>
                    <a:lnTo>
                      <a:pt x="1226" y="145"/>
                    </a:lnTo>
                    <a:lnTo>
                      <a:pt x="1158" y="132"/>
                    </a:lnTo>
                    <a:lnTo>
                      <a:pt x="1119" y="117"/>
                    </a:lnTo>
                    <a:lnTo>
                      <a:pt x="1076" y="103"/>
                    </a:lnTo>
                    <a:lnTo>
                      <a:pt x="1070" y="103"/>
                    </a:lnTo>
                    <a:lnTo>
                      <a:pt x="1030" y="103"/>
                    </a:lnTo>
                    <a:lnTo>
                      <a:pt x="1008" y="113"/>
                    </a:lnTo>
                    <a:lnTo>
                      <a:pt x="974" y="122"/>
                    </a:lnTo>
                    <a:lnTo>
                      <a:pt x="942" y="132"/>
                    </a:lnTo>
                    <a:lnTo>
                      <a:pt x="905" y="131"/>
                    </a:lnTo>
                    <a:lnTo>
                      <a:pt x="878" y="126"/>
                    </a:lnTo>
                    <a:lnTo>
                      <a:pt x="873" y="126"/>
                    </a:lnTo>
                    <a:lnTo>
                      <a:pt x="827" y="117"/>
                    </a:lnTo>
                    <a:lnTo>
                      <a:pt x="787" y="103"/>
                    </a:lnTo>
                    <a:lnTo>
                      <a:pt x="761" y="99"/>
                    </a:lnTo>
                    <a:lnTo>
                      <a:pt x="743" y="85"/>
                    </a:lnTo>
                    <a:lnTo>
                      <a:pt x="721" y="80"/>
                    </a:lnTo>
                    <a:lnTo>
                      <a:pt x="702" y="67"/>
                    </a:lnTo>
                    <a:lnTo>
                      <a:pt x="695" y="38"/>
                    </a:lnTo>
                    <a:lnTo>
                      <a:pt x="718" y="16"/>
                    </a:lnTo>
                    <a:lnTo>
                      <a:pt x="687" y="25"/>
                    </a:lnTo>
                    <a:lnTo>
                      <a:pt x="645" y="24"/>
                    </a:lnTo>
                    <a:lnTo>
                      <a:pt x="614" y="25"/>
                    </a:lnTo>
                    <a:lnTo>
                      <a:pt x="575" y="16"/>
                    </a:lnTo>
                    <a:lnTo>
                      <a:pt x="537" y="0"/>
                    </a:lnTo>
                    <a:lnTo>
                      <a:pt x="566" y="29"/>
                    </a:lnTo>
                    <a:lnTo>
                      <a:pt x="575" y="51"/>
                    </a:lnTo>
                    <a:lnTo>
                      <a:pt x="573" y="68"/>
                    </a:lnTo>
                    <a:lnTo>
                      <a:pt x="560" y="87"/>
                    </a:lnTo>
                    <a:lnTo>
                      <a:pt x="531" y="97"/>
                    </a:lnTo>
                    <a:lnTo>
                      <a:pt x="503" y="96"/>
                    </a:lnTo>
                    <a:lnTo>
                      <a:pt x="477" y="100"/>
                    </a:lnTo>
                    <a:lnTo>
                      <a:pt x="451" y="106"/>
                    </a:lnTo>
                    <a:lnTo>
                      <a:pt x="413" y="122"/>
                    </a:lnTo>
                    <a:lnTo>
                      <a:pt x="389" y="129"/>
                    </a:lnTo>
                    <a:lnTo>
                      <a:pt x="361" y="119"/>
                    </a:lnTo>
                    <a:lnTo>
                      <a:pt x="331" y="122"/>
                    </a:lnTo>
                    <a:lnTo>
                      <a:pt x="306" y="135"/>
                    </a:lnTo>
                    <a:lnTo>
                      <a:pt x="288" y="128"/>
                    </a:lnTo>
                    <a:lnTo>
                      <a:pt x="261" y="134"/>
                    </a:lnTo>
                    <a:lnTo>
                      <a:pt x="233" y="131"/>
                    </a:lnTo>
                    <a:lnTo>
                      <a:pt x="203" y="142"/>
                    </a:lnTo>
                    <a:lnTo>
                      <a:pt x="197" y="142"/>
                    </a:lnTo>
                    <a:lnTo>
                      <a:pt x="187" y="140"/>
                    </a:lnTo>
                    <a:lnTo>
                      <a:pt x="158" y="132"/>
                    </a:lnTo>
                    <a:lnTo>
                      <a:pt x="143" y="126"/>
                    </a:lnTo>
                    <a:lnTo>
                      <a:pt x="118" y="134"/>
                    </a:lnTo>
                    <a:lnTo>
                      <a:pt x="97" y="143"/>
                    </a:lnTo>
                  </a:path>
                </a:pathLst>
              </a:cu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Freeform 17">
                <a:extLst>
                  <a:ext uri="{FF2B5EF4-FFF2-40B4-BE49-F238E27FC236}">
                    <a16:creationId xmlns:a16="http://schemas.microsoft.com/office/drawing/2014/main" xmlns="" id="{A1496B59-8B39-44D1-9C4D-065A8F40AE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0" y="310"/>
                <a:ext cx="559" cy="184"/>
              </a:xfrm>
              <a:custGeom>
                <a:avLst/>
                <a:gdLst>
                  <a:gd name="T0" fmla="*/ 558 w 559"/>
                  <a:gd name="T1" fmla="*/ 183 h 184"/>
                  <a:gd name="T2" fmla="*/ 550 w 559"/>
                  <a:gd name="T3" fmla="*/ 153 h 184"/>
                  <a:gd name="T4" fmla="*/ 539 w 559"/>
                  <a:gd name="T5" fmla="*/ 133 h 184"/>
                  <a:gd name="T6" fmla="*/ 505 w 559"/>
                  <a:gd name="T7" fmla="*/ 111 h 184"/>
                  <a:gd name="T8" fmla="*/ 447 w 559"/>
                  <a:gd name="T9" fmla="*/ 88 h 184"/>
                  <a:gd name="T10" fmla="*/ 404 w 559"/>
                  <a:gd name="T11" fmla="*/ 81 h 184"/>
                  <a:gd name="T12" fmla="*/ 367 w 559"/>
                  <a:gd name="T13" fmla="*/ 74 h 184"/>
                  <a:gd name="T14" fmla="*/ 310 w 559"/>
                  <a:gd name="T15" fmla="*/ 69 h 184"/>
                  <a:gd name="T16" fmla="*/ 265 w 559"/>
                  <a:gd name="T17" fmla="*/ 60 h 184"/>
                  <a:gd name="T18" fmla="*/ 224 w 559"/>
                  <a:gd name="T19" fmla="*/ 54 h 184"/>
                  <a:gd name="T20" fmla="*/ 182 w 559"/>
                  <a:gd name="T21" fmla="*/ 49 h 184"/>
                  <a:gd name="T22" fmla="*/ 134 w 559"/>
                  <a:gd name="T23" fmla="*/ 43 h 184"/>
                  <a:gd name="T24" fmla="*/ 64 w 559"/>
                  <a:gd name="T25" fmla="*/ 42 h 184"/>
                  <a:gd name="T26" fmla="*/ 66 w 559"/>
                  <a:gd name="T27" fmla="*/ 44 h 184"/>
                  <a:gd name="T28" fmla="*/ 29 w 559"/>
                  <a:gd name="T29" fmla="*/ 41 h 184"/>
                  <a:gd name="T30" fmla="*/ 17 w 559"/>
                  <a:gd name="T31" fmla="*/ 27 h 184"/>
                  <a:gd name="T32" fmla="*/ 21 w 559"/>
                  <a:gd name="T33" fmla="*/ 0 h 184"/>
                  <a:gd name="T34" fmla="*/ 1 w 559"/>
                  <a:gd name="T35" fmla="*/ 24 h 184"/>
                  <a:gd name="T36" fmla="*/ 0 w 559"/>
                  <a:gd name="T37" fmla="*/ 40 h 184"/>
                  <a:gd name="T38" fmla="*/ 21 w 559"/>
                  <a:gd name="T39" fmla="*/ 52 h 184"/>
                  <a:gd name="T40" fmla="*/ 66 w 559"/>
                  <a:gd name="T41" fmla="*/ 57 h 184"/>
                  <a:gd name="T42" fmla="*/ 140 w 559"/>
                  <a:gd name="T43" fmla="*/ 60 h 184"/>
                  <a:gd name="T44" fmla="*/ 220 w 559"/>
                  <a:gd name="T45" fmla="*/ 70 h 184"/>
                  <a:gd name="T46" fmla="*/ 283 w 559"/>
                  <a:gd name="T47" fmla="*/ 80 h 184"/>
                  <a:gd name="T48" fmla="*/ 356 w 559"/>
                  <a:gd name="T49" fmla="*/ 90 h 184"/>
                  <a:gd name="T50" fmla="*/ 417 w 559"/>
                  <a:gd name="T51" fmla="*/ 100 h 184"/>
                  <a:gd name="T52" fmla="*/ 461 w 559"/>
                  <a:gd name="T53" fmla="*/ 109 h 184"/>
                  <a:gd name="T54" fmla="*/ 498 w 559"/>
                  <a:gd name="T55" fmla="*/ 128 h 184"/>
                  <a:gd name="T56" fmla="*/ 525 w 559"/>
                  <a:gd name="T57" fmla="*/ 140 h 184"/>
                  <a:gd name="T58" fmla="*/ 541 w 559"/>
                  <a:gd name="T59" fmla="*/ 164 h 184"/>
                  <a:gd name="T60" fmla="*/ 558 w 559"/>
                  <a:gd name="T61" fmla="*/ 183 h 184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559" h="184">
                    <a:moveTo>
                      <a:pt x="558" y="183"/>
                    </a:moveTo>
                    <a:lnTo>
                      <a:pt x="550" y="153"/>
                    </a:lnTo>
                    <a:lnTo>
                      <a:pt x="539" y="133"/>
                    </a:lnTo>
                    <a:lnTo>
                      <a:pt x="505" y="111"/>
                    </a:lnTo>
                    <a:lnTo>
                      <a:pt x="447" y="88"/>
                    </a:lnTo>
                    <a:lnTo>
                      <a:pt x="404" y="81"/>
                    </a:lnTo>
                    <a:lnTo>
                      <a:pt x="367" y="74"/>
                    </a:lnTo>
                    <a:lnTo>
                      <a:pt x="310" y="69"/>
                    </a:lnTo>
                    <a:lnTo>
                      <a:pt x="265" y="60"/>
                    </a:lnTo>
                    <a:lnTo>
                      <a:pt x="224" y="54"/>
                    </a:lnTo>
                    <a:lnTo>
                      <a:pt x="182" y="49"/>
                    </a:lnTo>
                    <a:lnTo>
                      <a:pt x="134" y="43"/>
                    </a:lnTo>
                    <a:lnTo>
                      <a:pt x="64" y="42"/>
                    </a:lnTo>
                    <a:lnTo>
                      <a:pt x="66" y="44"/>
                    </a:lnTo>
                    <a:lnTo>
                      <a:pt x="29" y="41"/>
                    </a:lnTo>
                    <a:lnTo>
                      <a:pt x="17" y="27"/>
                    </a:lnTo>
                    <a:lnTo>
                      <a:pt x="21" y="0"/>
                    </a:lnTo>
                    <a:lnTo>
                      <a:pt x="1" y="24"/>
                    </a:lnTo>
                    <a:lnTo>
                      <a:pt x="0" y="40"/>
                    </a:lnTo>
                    <a:lnTo>
                      <a:pt x="21" y="52"/>
                    </a:lnTo>
                    <a:lnTo>
                      <a:pt x="66" y="57"/>
                    </a:lnTo>
                    <a:lnTo>
                      <a:pt x="140" y="60"/>
                    </a:lnTo>
                    <a:lnTo>
                      <a:pt x="220" y="70"/>
                    </a:lnTo>
                    <a:lnTo>
                      <a:pt x="283" y="80"/>
                    </a:lnTo>
                    <a:lnTo>
                      <a:pt x="356" y="90"/>
                    </a:lnTo>
                    <a:lnTo>
                      <a:pt x="417" y="100"/>
                    </a:lnTo>
                    <a:lnTo>
                      <a:pt x="461" y="109"/>
                    </a:lnTo>
                    <a:lnTo>
                      <a:pt x="498" y="128"/>
                    </a:lnTo>
                    <a:lnTo>
                      <a:pt x="525" y="140"/>
                    </a:lnTo>
                    <a:lnTo>
                      <a:pt x="541" y="164"/>
                    </a:lnTo>
                    <a:lnTo>
                      <a:pt x="558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0" name="Freeform 18">
            <a:extLst>
              <a:ext uri="{FF2B5EF4-FFF2-40B4-BE49-F238E27FC236}">
                <a16:creationId xmlns:a16="http://schemas.microsoft.com/office/drawing/2014/main" xmlns="" id="{E0548F86-DD21-4C6E-9D55-CB5B524A364E}"/>
              </a:ext>
            </a:extLst>
          </p:cNvPr>
          <p:cNvSpPr>
            <a:spLocks/>
          </p:cNvSpPr>
          <p:nvPr/>
        </p:nvSpPr>
        <p:spPr bwMode="auto">
          <a:xfrm>
            <a:off x="273050" y="796925"/>
            <a:ext cx="806450" cy="717550"/>
          </a:xfrm>
          <a:custGeom>
            <a:avLst/>
            <a:gdLst>
              <a:gd name="T0" fmla="*/ 204788 w 508"/>
              <a:gd name="T1" fmla="*/ 596900 h 452"/>
              <a:gd name="T2" fmla="*/ 431800 w 508"/>
              <a:gd name="T3" fmla="*/ 677863 h 452"/>
              <a:gd name="T4" fmla="*/ 496888 w 508"/>
              <a:gd name="T5" fmla="*/ 715963 h 452"/>
              <a:gd name="T6" fmla="*/ 528638 w 508"/>
              <a:gd name="T7" fmla="*/ 712788 h 452"/>
              <a:gd name="T8" fmla="*/ 552450 w 508"/>
              <a:gd name="T9" fmla="*/ 596900 h 452"/>
              <a:gd name="T10" fmla="*/ 579438 w 508"/>
              <a:gd name="T11" fmla="*/ 527050 h 452"/>
              <a:gd name="T12" fmla="*/ 606425 w 508"/>
              <a:gd name="T13" fmla="*/ 415925 h 452"/>
              <a:gd name="T14" fmla="*/ 625475 w 508"/>
              <a:gd name="T15" fmla="*/ 350838 h 452"/>
              <a:gd name="T16" fmla="*/ 649288 w 508"/>
              <a:gd name="T17" fmla="*/ 287338 h 452"/>
              <a:gd name="T18" fmla="*/ 671513 w 508"/>
              <a:gd name="T19" fmla="*/ 211138 h 452"/>
              <a:gd name="T20" fmla="*/ 706438 w 508"/>
              <a:gd name="T21" fmla="*/ 155575 h 452"/>
              <a:gd name="T22" fmla="*/ 744538 w 508"/>
              <a:gd name="T23" fmla="*/ 76200 h 452"/>
              <a:gd name="T24" fmla="*/ 804863 w 508"/>
              <a:gd name="T25" fmla="*/ 0 h 452"/>
              <a:gd name="T26" fmla="*/ 39688 w 508"/>
              <a:gd name="T27" fmla="*/ 531813 h 452"/>
              <a:gd name="T28" fmla="*/ 0 w 508"/>
              <a:gd name="T29" fmla="*/ 568325 h 452"/>
              <a:gd name="T30" fmla="*/ 120650 w 508"/>
              <a:gd name="T31" fmla="*/ 571500 h 452"/>
              <a:gd name="T32" fmla="*/ 204788 w 508"/>
              <a:gd name="T33" fmla="*/ 596900 h 452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508" h="452">
                <a:moveTo>
                  <a:pt x="129" y="376"/>
                </a:moveTo>
                <a:lnTo>
                  <a:pt x="272" y="427"/>
                </a:lnTo>
                <a:lnTo>
                  <a:pt x="313" y="451"/>
                </a:lnTo>
                <a:lnTo>
                  <a:pt x="333" y="449"/>
                </a:lnTo>
                <a:lnTo>
                  <a:pt x="348" y="376"/>
                </a:lnTo>
                <a:lnTo>
                  <a:pt x="365" y="332"/>
                </a:lnTo>
                <a:lnTo>
                  <a:pt x="382" y="262"/>
                </a:lnTo>
                <a:lnTo>
                  <a:pt x="394" y="221"/>
                </a:lnTo>
                <a:lnTo>
                  <a:pt x="409" y="181"/>
                </a:lnTo>
                <a:lnTo>
                  <a:pt x="423" y="133"/>
                </a:lnTo>
                <a:lnTo>
                  <a:pt x="445" y="98"/>
                </a:lnTo>
                <a:lnTo>
                  <a:pt x="469" y="48"/>
                </a:lnTo>
                <a:lnTo>
                  <a:pt x="507" y="0"/>
                </a:lnTo>
                <a:lnTo>
                  <a:pt x="25" y="335"/>
                </a:lnTo>
                <a:lnTo>
                  <a:pt x="0" y="358"/>
                </a:lnTo>
                <a:lnTo>
                  <a:pt x="76" y="360"/>
                </a:lnTo>
                <a:lnTo>
                  <a:pt x="129" y="376"/>
                </a:lnTo>
              </a:path>
            </a:pathLst>
          </a:custGeom>
          <a:solidFill>
            <a:schemeClr val="bg2">
              <a:alpha val="50195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" name="Freeform 19">
            <a:extLst>
              <a:ext uri="{FF2B5EF4-FFF2-40B4-BE49-F238E27FC236}">
                <a16:creationId xmlns:a16="http://schemas.microsoft.com/office/drawing/2014/main" xmlns="" id="{5F075E42-BDD5-4AAC-8C6C-1C7099A5784B}"/>
              </a:ext>
            </a:extLst>
          </p:cNvPr>
          <p:cNvSpPr>
            <a:spLocks/>
          </p:cNvSpPr>
          <p:nvPr/>
        </p:nvSpPr>
        <p:spPr bwMode="auto">
          <a:xfrm>
            <a:off x="255588" y="654050"/>
            <a:ext cx="984250" cy="766763"/>
          </a:xfrm>
          <a:custGeom>
            <a:avLst/>
            <a:gdLst>
              <a:gd name="T0" fmla="*/ 0 w 620"/>
              <a:gd name="T1" fmla="*/ 757238 h 483"/>
              <a:gd name="T2" fmla="*/ 20638 w 620"/>
              <a:gd name="T3" fmla="*/ 717550 h 483"/>
              <a:gd name="T4" fmla="*/ 88900 w 620"/>
              <a:gd name="T5" fmla="*/ 669925 h 483"/>
              <a:gd name="T6" fmla="*/ 982663 w 620"/>
              <a:gd name="T7" fmla="*/ 0 h 483"/>
              <a:gd name="T8" fmla="*/ 674688 w 620"/>
              <a:gd name="T9" fmla="*/ 292100 h 483"/>
              <a:gd name="T10" fmla="*/ 522288 w 620"/>
              <a:gd name="T11" fmla="*/ 533400 h 483"/>
              <a:gd name="T12" fmla="*/ 425450 w 620"/>
              <a:gd name="T13" fmla="*/ 765175 h 483"/>
              <a:gd name="T14" fmla="*/ 312738 w 620"/>
              <a:gd name="T15" fmla="*/ 712788 h 483"/>
              <a:gd name="T16" fmla="*/ 188913 w 620"/>
              <a:gd name="T17" fmla="*/ 674688 h 483"/>
              <a:gd name="T18" fmla="*/ 111125 w 620"/>
              <a:gd name="T19" fmla="*/ 681038 h 483"/>
              <a:gd name="T20" fmla="*/ 44450 w 620"/>
              <a:gd name="T21" fmla="*/ 698500 h 483"/>
              <a:gd name="T22" fmla="*/ 0 w 620"/>
              <a:gd name="T23" fmla="*/ 757238 h 48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620" h="483">
                <a:moveTo>
                  <a:pt x="0" y="477"/>
                </a:moveTo>
                <a:lnTo>
                  <a:pt x="13" y="452"/>
                </a:lnTo>
                <a:lnTo>
                  <a:pt x="56" y="422"/>
                </a:lnTo>
                <a:lnTo>
                  <a:pt x="619" y="0"/>
                </a:lnTo>
                <a:lnTo>
                  <a:pt x="425" y="184"/>
                </a:lnTo>
                <a:lnTo>
                  <a:pt x="329" y="336"/>
                </a:lnTo>
                <a:lnTo>
                  <a:pt x="268" y="482"/>
                </a:lnTo>
                <a:lnTo>
                  <a:pt x="197" y="449"/>
                </a:lnTo>
                <a:lnTo>
                  <a:pt x="119" y="425"/>
                </a:lnTo>
                <a:lnTo>
                  <a:pt x="70" y="429"/>
                </a:lnTo>
                <a:lnTo>
                  <a:pt x="28" y="440"/>
                </a:lnTo>
                <a:lnTo>
                  <a:pt x="0" y="477"/>
                </a:lnTo>
              </a:path>
            </a:pathLst>
          </a:custGeom>
          <a:solidFill>
            <a:srgbClr val="FFFFFF">
              <a:alpha val="50195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0135" name="Rectangle 2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 lIns="91440" tIns="45720" rIns="91440" bIns="45720"/>
          <a:lstStyle>
            <a:lvl1pPr>
              <a:defRPr/>
            </a:lvl1pPr>
          </a:lstStyle>
          <a:p>
            <a:pPr lvl="0"/>
            <a:r>
              <a:rPr lang="hr-HR" noProof="0"/>
              <a:t>Click to edit Master title style</a:t>
            </a:r>
          </a:p>
        </p:txBody>
      </p:sp>
      <p:sp>
        <p:nvSpPr>
          <p:cNvPr id="90136" name="Rectangle 2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hr-HR" noProof="0"/>
              <a:t>Click to edit Master subtitle style</a:t>
            </a:r>
          </a:p>
        </p:txBody>
      </p:sp>
      <p:sp>
        <p:nvSpPr>
          <p:cNvPr id="22" name="Rectangle 20">
            <a:extLst>
              <a:ext uri="{FF2B5EF4-FFF2-40B4-BE49-F238E27FC236}">
                <a16:creationId xmlns:a16="http://schemas.microsoft.com/office/drawing/2014/main" xmlns="" id="{E274F680-C2B4-4DE3-B702-B9931A186AC0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681038" y="6067425"/>
            <a:ext cx="2300287" cy="393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23" name="Rectangle 21">
            <a:extLst>
              <a:ext uri="{FF2B5EF4-FFF2-40B4-BE49-F238E27FC236}">
                <a16:creationId xmlns:a16="http://schemas.microsoft.com/office/drawing/2014/main" xmlns="" id="{24588CB4-62D3-4BAD-ACAB-5140FA23E6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08325" y="6067425"/>
            <a:ext cx="3124200" cy="393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24" name="Rectangle 22">
            <a:extLst>
              <a:ext uri="{FF2B5EF4-FFF2-40B4-BE49-F238E27FC236}">
                <a16:creationId xmlns:a16="http://schemas.microsoft.com/office/drawing/2014/main" xmlns="" id="{385FDCA6-B2EA-4B2B-A320-87B7CDA70E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372225" y="6067425"/>
            <a:ext cx="2311400" cy="393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037384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xmlns="" id="{3C579610-06C1-4CF3-AEC0-0F8A473ACC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xmlns="" id="{F37BF4F8-905E-4FA9-BE1F-CE2E46BA14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xmlns="" id="{602D90D9-4654-437F-90BE-A010D4657F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72985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8913" y="1216025"/>
            <a:ext cx="2020887" cy="4727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3075" y="1216025"/>
            <a:ext cx="5913438" cy="4727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xmlns="" id="{E14BDB74-7929-401D-8113-57B1608323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xmlns="" id="{28EE43E0-AC76-49FD-B2DB-1C0D17AE2B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xmlns="" id="{4D0F0474-A05F-4109-8B6C-5721651D11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214909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1216025"/>
            <a:ext cx="8077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2441575"/>
            <a:ext cx="8064500" cy="3502025"/>
          </a:xfrm>
        </p:spPr>
        <p:txBody>
          <a:bodyPr/>
          <a:lstStyle/>
          <a:p>
            <a:pPr lvl="0"/>
            <a:endParaRPr lang="hr-HR" noProof="0"/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xmlns="" id="{FE9E4AF0-7894-424E-A3BB-AA8F7F48E9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xmlns="" id="{799C0566-5F37-43A3-BB84-F3BA0EDC84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xmlns="" id="{63930958-D798-4BBD-B986-2C195D077C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81758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1216025"/>
            <a:ext cx="8077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5300" y="2441575"/>
            <a:ext cx="3956050" cy="16748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03750" y="2441575"/>
            <a:ext cx="3956050" cy="16748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95300" y="4268788"/>
            <a:ext cx="8064500" cy="16748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Rectangle 24">
            <a:extLst>
              <a:ext uri="{FF2B5EF4-FFF2-40B4-BE49-F238E27FC236}">
                <a16:creationId xmlns:a16="http://schemas.microsoft.com/office/drawing/2014/main" xmlns="" id="{ED32CE88-7889-4318-9F60-8FBB5405DA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Rectangle 25">
            <a:extLst>
              <a:ext uri="{FF2B5EF4-FFF2-40B4-BE49-F238E27FC236}">
                <a16:creationId xmlns:a16="http://schemas.microsoft.com/office/drawing/2014/main" xmlns="" id="{08DD5DE4-93D0-4876-819E-DBDA6E5D61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8" name="Rectangle 26">
            <a:extLst>
              <a:ext uri="{FF2B5EF4-FFF2-40B4-BE49-F238E27FC236}">
                <a16:creationId xmlns:a16="http://schemas.microsoft.com/office/drawing/2014/main" xmlns="" id="{9AB12F02-7ACA-4420-96DA-5AF83D3F08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1154761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73075" y="1216025"/>
            <a:ext cx="8086725" cy="472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xmlns="" id="{CB0C7DF7-620B-46E3-9A04-A4D03B0133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xmlns="" id="{9DC95C6D-B755-4DA4-9571-2C32EA2071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xmlns="" id="{07FAD95B-4843-412A-9686-2F517EF7D3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1471114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1216025"/>
            <a:ext cx="8077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95300" y="2441575"/>
            <a:ext cx="8064500" cy="3502025"/>
          </a:xfrm>
        </p:spPr>
        <p:txBody>
          <a:bodyPr/>
          <a:lstStyle/>
          <a:p>
            <a:pPr lvl="0"/>
            <a:endParaRPr lang="hr-HR" noProof="0"/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xmlns="" id="{70BB4FCA-758F-41A5-A27E-90D0CBF5DD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xmlns="" id="{BB768EA9-FC0B-4AD8-9D55-5BF91EAFAA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xmlns="" id="{18072955-702E-4678-804A-531EC650D1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759581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xmlns="" id="{6A61F75D-3C39-498D-B746-1EA5AB9F55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xmlns="" id="{2627D453-C0DF-4765-B9D8-A97F89EC6D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xmlns="" id="{27DFA329-1986-49EC-851C-66700720F1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719309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xmlns="" id="{3F169CDD-C517-4D67-95E1-8762EE2AB1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xmlns="" id="{CDCFCF55-A66B-43F4-8913-C30A48E915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xmlns="" id="{B25AB64D-5D63-44F7-8485-CB4E94AC7A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56142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441575"/>
            <a:ext cx="3956050" cy="3502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3750" y="2441575"/>
            <a:ext cx="3956050" cy="3502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xmlns="" id="{BFDE9801-B28E-4D4D-9A58-8A9FBCB23A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xmlns="" id="{9B147893-B6CD-44CC-A7FB-3C59841752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xmlns="" id="{D27042CE-436B-4414-B21A-EC715826B2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501102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xmlns="" id="{B9C94711-45FC-45DE-BD6F-EC6A56357F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8" name="Rectangle 25">
            <a:extLst>
              <a:ext uri="{FF2B5EF4-FFF2-40B4-BE49-F238E27FC236}">
                <a16:creationId xmlns:a16="http://schemas.microsoft.com/office/drawing/2014/main" xmlns="" id="{B3ACFB5F-CA12-4E38-A377-13550955F6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9" name="Rectangle 26">
            <a:extLst>
              <a:ext uri="{FF2B5EF4-FFF2-40B4-BE49-F238E27FC236}">
                <a16:creationId xmlns:a16="http://schemas.microsoft.com/office/drawing/2014/main" xmlns="" id="{9CC8921F-45CD-4709-8F64-C93CADDCBD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070958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xmlns="" id="{1711D2CD-CC50-43B8-8F0A-A95155D758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xmlns="" id="{8BBA8844-A835-4AA9-B86D-1879416894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xmlns="" id="{B8B40B00-F666-4E2E-9CC7-B624D52844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850192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>
            <a:extLst>
              <a:ext uri="{FF2B5EF4-FFF2-40B4-BE49-F238E27FC236}">
                <a16:creationId xmlns:a16="http://schemas.microsoft.com/office/drawing/2014/main" xmlns="" id="{B2A9BFC4-FF87-4AFB-9505-4330BF917A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Rectangle 25">
            <a:extLst>
              <a:ext uri="{FF2B5EF4-FFF2-40B4-BE49-F238E27FC236}">
                <a16:creationId xmlns:a16="http://schemas.microsoft.com/office/drawing/2014/main" xmlns="" id="{1F1BD37B-0EB8-42AB-B788-3AE44B1D9B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xmlns="" id="{5E8DB2C4-09B9-4A8B-BD36-37954AD48D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081916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xmlns="" id="{AF593BC1-4BA4-46F9-A8A6-54EE70F2A2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xmlns="" id="{BFC47D98-49A7-4EE8-A641-5124CEF9AA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xmlns="" id="{75C25011-3608-4E65-B268-21EECDBD25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65158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xmlns="" id="{82FE3519-EE12-46F9-9617-D257F9FA55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xmlns="" id="{1DF4909E-0575-4FE4-8596-C9855F7A7F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xmlns="" id="{4F8E02DF-2203-4109-AE0B-510B229C14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98617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xmlns="" id="{1FB15658-CDCB-4056-B28A-3E0880F8841A}"/>
              </a:ext>
            </a:extLst>
          </p:cNvPr>
          <p:cNvGrpSpPr>
            <a:grpSpLocks/>
          </p:cNvGrpSpPr>
          <p:nvPr/>
        </p:nvGrpSpPr>
        <p:grpSpPr bwMode="auto">
          <a:xfrm>
            <a:off x="146050" y="0"/>
            <a:ext cx="8772525" cy="6726238"/>
            <a:chOff x="92" y="0"/>
            <a:chExt cx="5526" cy="4237"/>
          </a:xfrm>
        </p:grpSpPr>
        <p:grpSp>
          <p:nvGrpSpPr>
            <p:cNvPr id="1033" name="Group 3">
              <a:extLst>
                <a:ext uri="{FF2B5EF4-FFF2-40B4-BE49-F238E27FC236}">
                  <a16:creationId xmlns:a16="http://schemas.microsoft.com/office/drawing/2014/main" xmlns="" id="{CC0EFCD4-2A38-470C-B882-AFF8A3E75F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2" y="409"/>
              <a:ext cx="5526" cy="3828"/>
              <a:chOff x="92" y="409"/>
              <a:chExt cx="5526" cy="3828"/>
            </a:xfrm>
          </p:grpSpPr>
          <p:sp>
            <p:nvSpPr>
              <p:cNvPr id="1048" name="Freeform 4">
                <a:extLst>
                  <a:ext uri="{FF2B5EF4-FFF2-40B4-BE49-F238E27FC236}">
                    <a16:creationId xmlns:a16="http://schemas.microsoft.com/office/drawing/2014/main" xmlns="" id="{5275AE74-A844-48F5-AD85-8BAA16E7F4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" y="409"/>
                <a:ext cx="5526" cy="3828"/>
              </a:xfrm>
              <a:custGeom>
                <a:avLst/>
                <a:gdLst>
                  <a:gd name="T0" fmla="*/ 684 w 5526"/>
                  <a:gd name="T1" fmla="*/ 3 h 3828"/>
                  <a:gd name="T2" fmla="*/ 708 w 5526"/>
                  <a:gd name="T3" fmla="*/ 2 h 3828"/>
                  <a:gd name="T4" fmla="*/ 5523 w 5526"/>
                  <a:gd name="T5" fmla="*/ 0 h 3828"/>
                  <a:gd name="T6" fmla="*/ 5525 w 5526"/>
                  <a:gd name="T7" fmla="*/ 3827 h 3828"/>
                  <a:gd name="T8" fmla="*/ 0 w 5526"/>
                  <a:gd name="T9" fmla="*/ 3827 h 3828"/>
                  <a:gd name="T10" fmla="*/ 7 w 5526"/>
                  <a:gd name="T11" fmla="*/ 577 h 3828"/>
                  <a:gd name="T12" fmla="*/ 9 w 5526"/>
                  <a:gd name="T13" fmla="*/ 544 h 3828"/>
                  <a:gd name="T14" fmla="*/ 14 w 5526"/>
                  <a:gd name="T15" fmla="*/ 516 h 3828"/>
                  <a:gd name="T16" fmla="*/ 22 w 5526"/>
                  <a:gd name="T17" fmla="*/ 490 h 3828"/>
                  <a:gd name="T18" fmla="*/ 35 w 5526"/>
                  <a:gd name="T19" fmla="*/ 470 h 3828"/>
                  <a:gd name="T20" fmla="*/ 51 w 5526"/>
                  <a:gd name="T21" fmla="*/ 456 h 3828"/>
                  <a:gd name="T22" fmla="*/ 64 w 5526"/>
                  <a:gd name="T23" fmla="*/ 446 h 3828"/>
                  <a:gd name="T24" fmla="*/ 594 w 5526"/>
                  <a:gd name="T25" fmla="*/ 52 h 3828"/>
                  <a:gd name="T26" fmla="*/ 630 w 5526"/>
                  <a:gd name="T27" fmla="*/ 26 h 3828"/>
                  <a:gd name="T28" fmla="*/ 654 w 5526"/>
                  <a:gd name="T29" fmla="*/ 9 h 3828"/>
                  <a:gd name="T30" fmla="*/ 684 w 5526"/>
                  <a:gd name="T31" fmla="*/ 3 h 3828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5526" h="3828">
                    <a:moveTo>
                      <a:pt x="684" y="3"/>
                    </a:moveTo>
                    <a:lnTo>
                      <a:pt x="708" y="2"/>
                    </a:lnTo>
                    <a:lnTo>
                      <a:pt x="5523" y="0"/>
                    </a:lnTo>
                    <a:lnTo>
                      <a:pt x="5525" y="3827"/>
                    </a:lnTo>
                    <a:lnTo>
                      <a:pt x="0" y="3827"/>
                    </a:lnTo>
                    <a:lnTo>
                      <a:pt x="7" y="577"/>
                    </a:lnTo>
                    <a:lnTo>
                      <a:pt x="9" y="544"/>
                    </a:lnTo>
                    <a:lnTo>
                      <a:pt x="14" y="516"/>
                    </a:lnTo>
                    <a:lnTo>
                      <a:pt x="22" y="490"/>
                    </a:lnTo>
                    <a:lnTo>
                      <a:pt x="35" y="470"/>
                    </a:lnTo>
                    <a:lnTo>
                      <a:pt x="51" y="456"/>
                    </a:lnTo>
                    <a:lnTo>
                      <a:pt x="64" y="446"/>
                    </a:lnTo>
                    <a:lnTo>
                      <a:pt x="594" y="52"/>
                    </a:lnTo>
                    <a:lnTo>
                      <a:pt x="630" y="26"/>
                    </a:lnTo>
                    <a:lnTo>
                      <a:pt x="654" y="9"/>
                    </a:lnTo>
                    <a:lnTo>
                      <a:pt x="684" y="3"/>
                    </a:lnTo>
                  </a:path>
                </a:pathLst>
              </a:custGeom>
              <a:solidFill>
                <a:srgbClr val="FFFF99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49" name="Group 5">
                <a:extLst>
                  <a:ext uri="{FF2B5EF4-FFF2-40B4-BE49-F238E27FC236}">
                    <a16:creationId xmlns:a16="http://schemas.microsoft.com/office/drawing/2014/main" xmlns="" id="{80D67FE9-4DFC-4299-95DD-EBA9FEDCC09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9" y="427"/>
                <a:ext cx="620" cy="565"/>
                <a:chOff x="119" y="427"/>
                <a:chExt cx="620" cy="565"/>
              </a:xfrm>
            </p:grpSpPr>
            <p:sp>
              <p:nvSpPr>
                <p:cNvPr id="1050" name="Freeform 6">
                  <a:extLst>
                    <a:ext uri="{FF2B5EF4-FFF2-40B4-BE49-F238E27FC236}">
                      <a16:creationId xmlns:a16="http://schemas.microsoft.com/office/drawing/2014/main" xmlns="" id="{14CFAB02-EE01-42DE-91FB-3D18009F0D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7" y="459"/>
                  <a:ext cx="580" cy="533"/>
                </a:xfrm>
                <a:custGeom>
                  <a:avLst/>
                  <a:gdLst>
                    <a:gd name="T0" fmla="*/ 154 w 580"/>
                    <a:gd name="T1" fmla="*/ 440 h 533"/>
                    <a:gd name="T2" fmla="*/ 323 w 580"/>
                    <a:gd name="T3" fmla="*/ 493 h 533"/>
                    <a:gd name="T4" fmla="*/ 372 w 580"/>
                    <a:gd name="T5" fmla="*/ 517 h 533"/>
                    <a:gd name="T6" fmla="*/ 411 w 580"/>
                    <a:gd name="T7" fmla="*/ 532 h 533"/>
                    <a:gd name="T8" fmla="*/ 411 w 580"/>
                    <a:gd name="T9" fmla="*/ 497 h 533"/>
                    <a:gd name="T10" fmla="*/ 415 w 580"/>
                    <a:gd name="T11" fmla="*/ 440 h 533"/>
                    <a:gd name="T12" fmla="*/ 425 w 580"/>
                    <a:gd name="T13" fmla="*/ 395 h 533"/>
                    <a:gd name="T14" fmla="*/ 441 w 580"/>
                    <a:gd name="T15" fmla="*/ 326 h 533"/>
                    <a:gd name="T16" fmla="*/ 457 w 580"/>
                    <a:gd name="T17" fmla="*/ 276 h 533"/>
                    <a:gd name="T18" fmla="*/ 474 w 580"/>
                    <a:gd name="T19" fmla="*/ 240 h 533"/>
                    <a:gd name="T20" fmla="*/ 488 w 580"/>
                    <a:gd name="T21" fmla="*/ 190 h 533"/>
                    <a:gd name="T22" fmla="*/ 504 w 580"/>
                    <a:gd name="T23" fmla="*/ 149 h 533"/>
                    <a:gd name="T24" fmla="*/ 525 w 580"/>
                    <a:gd name="T25" fmla="*/ 102 h 533"/>
                    <a:gd name="T26" fmla="*/ 579 w 580"/>
                    <a:gd name="T27" fmla="*/ 0 h 533"/>
                    <a:gd name="T28" fmla="*/ 28 w 580"/>
                    <a:gd name="T29" fmla="*/ 398 h 533"/>
                    <a:gd name="T30" fmla="*/ 0 w 580"/>
                    <a:gd name="T31" fmla="*/ 420 h 533"/>
                    <a:gd name="T32" fmla="*/ 90 w 580"/>
                    <a:gd name="T33" fmla="*/ 423 h 533"/>
                    <a:gd name="T34" fmla="*/ 154 w 580"/>
                    <a:gd name="T35" fmla="*/ 440 h 533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580" h="533">
                      <a:moveTo>
                        <a:pt x="154" y="440"/>
                      </a:moveTo>
                      <a:lnTo>
                        <a:pt x="323" y="493"/>
                      </a:lnTo>
                      <a:lnTo>
                        <a:pt x="372" y="517"/>
                      </a:lnTo>
                      <a:lnTo>
                        <a:pt x="411" y="532"/>
                      </a:lnTo>
                      <a:lnTo>
                        <a:pt x="411" y="497"/>
                      </a:lnTo>
                      <a:lnTo>
                        <a:pt x="415" y="440"/>
                      </a:lnTo>
                      <a:lnTo>
                        <a:pt x="425" y="395"/>
                      </a:lnTo>
                      <a:lnTo>
                        <a:pt x="441" y="326"/>
                      </a:lnTo>
                      <a:lnTo>
                        <a:pt x="457" y="276"/>
                      </a:lnTo>
                      <a:lnTo>
                        <a:pt x="474" y="240"/>
                      </a:lnTo>
                      <a:lnTo>
                        <a:pt x="488" y="190"/>
                      </a:lnTo>
                      <a:lnTo>
                        <a:pt x="504" y="149"/>
                      </a:lnTo>
                      <a:lnTo>
                        <a:pt x="525" y="102"/>
                      </a:lnTo>
                      <a:lnTo>
                        <a:pt x="579" y="0"/>
                      </a:lnTo>
                      <a:lnTo>
                        <a:pt x="28" y="398"/>
                      </a:lnTo>
                      <a:lnTo>
                        <a:pt x="0" y="420"/>
                      </a:lnTo>
                      <a:lnTo>
                        <a:pt x="90" y="423"/>
                      </a:lnTo>
                      <a:lnTo>
                        <a:pt x="154" y="440"/>
                      </a:lnTo>
                    </a:path>
                  </a:pathLst>
                </a:custGeom>
                <a:solidFill>
                  <a:schemeClr val="bg2">
                    <a:alpha val="50195"/>
                  </a:schemeClr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1" name="Freeform 7">
                  <a:extLst>
                    <a:ext uri="{FF2B5EF4-FFF2-40B4-BE49-F238E27FC236}">
                      <a16:creationId xmlns:a16="http://schemas.microsoft.com/office/drawing/2014/main" xmlns="" id="{C378CAED-810D-4F24-B827-32DA0E3A0E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9" y="427"/>
                  <a:ext cx="620" cy="473"/>
                </a:xfrm>
                <a:custGeom>
                  <a:avLst/>
                  <a:gdLst>
                    <a:gd name="T0" fmla="*/ 0 w 620"/>
                    <a:gd name="T1" fmla="*/ 472 h 473"/>
                    <a:gd name="T2" fmla="*/ 15 w 620"/>
                    <a:gd name="T3" fmla="*/ 445 h 473"/>
                    <a:gd name="T4" fmla="*/ 61 w 620"/>
                    <a:gd name="T5" fmla="*/ 411 h 473"/>
                    <a:gd name="T6" fmla="*/ 619 w 620"/>
                    <a:gd name="T7" fmla="*/ 0 h 473"/>
                    <a:gd name="T8" fmla="*/ 466 w 620"/>
                    <a:gd name="T9" fmla="*/ 153 h 473"/>
                    <a:gd name="T10" fmla="*/ 366 w 620"/>
                    <a:gd name="T11" fmla="*/ 315 h 473"/>
                    <a:gd name="T12" fmla="*/ 301 w 620"/>
                    <a:gd name="T13" fmla="*/ 467 h 473"/>
                    <a:gd name="T14" fmla="*/ 222 w 620"/>
                    <a:gd name="T15" fmla="*/ 435 h 473"/>
                    <a:gd name="T16" fmla="*/ 132 w 620"/>
                    <a:gd name="T17" fmla="*/ 413 h 473"/>
                    <a:gd name="T18" fmla="*/ 76 w 620"/>
                    <a:gd name="T19" fmla="*/ 420 h 473"/>
                    <a:gd name="T20" fmla="*/ 30 w 620"/>
                    <a:gd name="T21" fmla="*/ 432 h 473"/>
                    <a:gd name="T22" fmla="*/ 0 w 620"/>
                    <a:gd name="T23" fmla="*/ 472 h 473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620" h="473">
                      <a:moveTo>
                        <a:pt x="0" y="472"/>
                      </a:moveTo>
                      <a:lnTo>
                        <a:pt x="15" y="445"/>
                      </a:lnTo>
                      <a:lnTo>
                        <a:pt x="61" y="411"/>
                      </a:lnTo>
                      <a:lnTo>
                        <a:pt x="619" y="0"/>
                      </a:lnTo>
                      <a:lnTo>
                        <a:pt x="466" y="153"/>
                      </a:lnTo>
                      <a:lnTo>
                        <a:pt x="366" y="315"/>
                      </a:lnTo>
                      <a:lnTo>
                        <a:pt x="301" y="467"/>
                      </a:lnTo>
                      <a:lnTo>
                        <a:pt x="222" y="435"/>
                      </a:lnTo>
                      <a:lnTo>
                        <a:pt x="132" y="413"/>
                      </a:lnTo>
                      <a:lnTo>
                        <a:pt x="76" y="420"/>
                      </a:lnTo>
                      <a:lnTo>
                        <a:pt x="30" y="432"/>
                      </a:lnTo>
                      <a:lnTo>
                        <a:pt x="0" y="472"/>
                      </a:lnTo>
                    </a:path>
                  </a:pathLst>
                </a:custGeom>
                <a:solidFill>
                  <a:srgbClr val="FFFFFF">
                    <a:alpha val="50195"/>
                  </a:srgbClr>
                </a:solidFill>
                <a:ln w="9525">
                  <a:noFill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grpSp>
          <p:nvGrpSpPr>
            <p:cNvPr id="1034" name="Group 8">
              <a:extLst>
                <a:ext uri="{FF2B5EF4-FFF2-40B4-BE49-F238E27FC236}">
                  <a16:creationId xmlns:a16="http://schemas.microsoft.com/office/drawing/2014/main" xmlns="" id="{1ADE26AC-5675-45E6-B776-D2E03BD724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50" y="0"/>
              <a:ext cx="1640" cy="623"/>
              <a:chOff x="2050" y="0"/>
              <a:chExt cx="1640" cy="623"/>
            </a:xfrm>
          </p:grpSpPr>
          <p:sp>
            <p:nvSpPr>
              <p:cNvPr id="1035" name="Rectangle 9">
                <a:extLst>
                  <a:ext uri="{FF2B5EF4-FFF2-40B4-BE49-F238E27FC236}">
                    <a16:creationId xmlns:a16="http://schemas.microsoft.com/office/drawing/2014/main" xmlns="" id="{480B853E-F2E5-44E2-8D72-702D2340F0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50" y="344"/>
                <a:ext cx="1640" cy="72"/>
              </a:xfrm>
              <a:prstGeom prst="rect">
                <a:avLst/>
              </a:pr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6" name="Rectangle 10">
                <a:extLst>
                  <a:ext uri="{FF2B5EF4-FFF2-40B4-BE49-F238E27FC236}">
                    <a16:creationId xmlns:a16="http://schemas.microsoft.com/office/drawing/2014/main" xmlns="" id="{73D82817-F195-46EE-9770-F58785BA42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54" y="311"/>
                <a:ext cx="232" cy="3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7" name="Rectangle 11">
                <a:extLst>
                  <a:ext uri="{FF2B5EF4-FFF2-40B4-BE49-F238E27FC236}">
                    <a16:creationId xmlns:a16="http://schemas.microsoft.com/office/drawing/2014/main" xmlns="" id="{DEF63D87-374E-4AAC-B3BF-AA2BE580BF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13" y="306"/>
                <a:ext cx="232" cy="36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5000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Oval 12">
                <a:extLst>
                  <a:ext uri="{FF2B5EF4-FFF2-40B4-BE49-F238E27FC236}">
                    <a16:creationId xmlns:a16="http://schemas.microsoft.com/office/drawing/2014/main" xmlns="" id="{44A4E1F4-064E-40AB-BC1E-EBFC957D81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4" y="0"/>
                <a:ext cx="379" cy="370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9" name="Oval 13">
                <a:extLst>
                  <a:ext uri="{FF2B5EF4-FFF2-40B4-BE49-F238E27FC236}">
                    <a16:creationId xmlns:a16="http://schemas.microsoft.com/office/drawing/2014/main" xmlns="" id="{31C4C431-FFE5-43A5-B9E5-DD80E4A0FD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82" y="13"/>
                <a:ext cx="344" cy="347"/>
              </a:xfrm>
              <a:prstGeom prst="ellipse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0" name="Freeform 14">
                <a:extLst>
                  <a:ext uri="{FF2B5EF4-FFF2-40B4-BE49-F238E27FC236}">
                    <a16:creationId xmlns:a16="http://schemas.microsoft.com/office/drawing/2014/main" xmlns="" id="{7410689F-6431-4D91-9997-DB61CB5D3B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08" y="10"/>
                <a:ext cx="279" cy="82"/>
              </a:xfrm>
              <a:custGeom>
                <a:avLst/>
                <a:gdLst>
                  <a:gd name="T0" fmla="*/ 278 w 279"/>
                  <a:gd name="T1" fmla="*/ 65 h 82"/>
                  <a:gd name="T2" fmla="*/ 271 w 279"/>
                  <a:gd name="T3" fmla="*/ 49 h 82"/>
                  <a:gd name="T4" fmla="*/ 254 w 279"/>
                  <a:gd name="T5" fmla="*/ 32 h 82"/>
                  <a:gd name="T6" fmla="*/ 232 w 279"/>
                  <a:gd name="T7" fmla="*/ 20 h 82"/>
                  <a:gd name="T8" fmla="*/ 203 w 279"/>
                  <a:gd name="T9" fmla="*/ 7 h 82"/>
                  <a:gd name="T10" fmla="*/ 168 w 279"/>
                  <a:gd name="T11" fmla="*/ 0 h 82"/>
                  <a:gd name="T12" fmla="*/ 127 w 279"/>
                  <a:gd name="T13" fmla="*/ 0 h 82"/>
                  <a:gd name="T14" fmla="*/ 95 w 279"/>
                  <a:gd name="T15" fmla="*/ 3 h 82"/>
                  <a:gd name="T16" fmla="*/ 63 w 279"/>
                  <a:gd name="T17" fmla="*/ 14 h 82"/>
                  <a:gd name="T18" fmla="*/ 41 w 279"/>
                  <a:gd name="T19" fmla="*/ 29 h 82"/>
                  <a:gd name="T20" fmla="*/ 21 w 279"/>
                  <a:gd name="T21" fmla="*/ 43 h 82"/>
                  <a:gd name="T22" fmla="*/ 5 w 279"/>
                  <a:gd name="T23" fmla="*/ 62 h 82"/>
                  <a:gd name="T24" fmla="*/ 0 w 279"/>
                  <a:gd name="T25" fmla="*/ 71 h 82"/>
                  <a:gd name="T26" fmla="*/ 1 w 279"/>
                  <a:gd name="T27" fmla="*/ 81 h 82"/>
                  <a:gd name="T28" fmla="*/ 14 w 279"/>
                  <a:gd name="T29" fmla="*/ 62 h 82"/>
                  <a:gd name="T30" fmla="*/ 28 w 279"/>
                  <a:gd name="T31" fmla="*/ 51 h 82"/>
                  <a:gd name="T32" fmla="*/ 55 w 279"/>
                  <a:gd name="T33" fmla="*/ 33 h 82"/>
                  <a:gd name="T34" fmla="*/ 78 w 279"/>
                  <a:gd name="T35" fmla="*/ 23 h 82"/>
                  <a:gd name="T36" fmla="*/ 105 w 279"/>
                  <a:gd name="T37" fmla="*/ 14 h 82"/>
                  <a:gd name="T38" fmla="*/ 131 w 279"/>
                  <a:gd name="T39" fmla="*/ 11 h 82"/>
                  <a:gd name="T40" fmla="*/ 147 w 279"/>
                  <a:gd name="T41" fmla="*/ 11 h 82"/>
                  <a:gd name="T42" fmla="*/ 167 w 279"/>
                  <a:gd name="T43" fmla="*/ 13 h 82"/>
                  <a:gd name="T44" fmla="*/ 186 w 279"/>
                  <a:gd name="T45" fmla="*/ 14 h 82"/>
                  <a:gd name="T46" fmla="*/ 206 w 279"/>
                  <a:gd name="T47" fmla="*/ 20 h 82"/>
                  <a:gd name="T48" fmla="*/ 239 w 279"/>
                  <a:gd name="T49" fmla="*/ 35 h 82"/>
                  <a:gd name="T50" fmla="*/ 255 w 279"/>
                  <a:gd name="T51" fmla="*/ 49 h 82"/>
                  <a:gd name="T52" fmla="*/ 278 w 279"/>
                  <a:gd name="T53" fmla="*/ 65 h 8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9" h="82">
                    <a:moveTo>
                      <a:pt x="278" y="65"/>
                    </a:moveTo>
                    <a:lnTo>
                      <a:pt x="271" y="49"/>
                    </a:lnTo>
                    <a:lnTo>
                      <a:pt x="254" y="32"/>
                    </a:lnTo>
                    <a:lnTo>
                      <a:pt x="232" y="20"/>
                    </a:lnTo>
                    <a:lnTo>
                      <a:pt x="203" y="7"/>
                    </a:lnTo>
                    <a:lnTo>
                      <a:pt x="168" y="0"/>
                    </a:lnTo>
                    <a:lnTo>
                      <a:pt x="127" y="0"/>
                    </a:lnTo>
                    <a:lnTo>
                      <a:pt x="95" y="3"/>
                    </a:lnTo>
                    <a:lnTo>
                      <a:pt x="63" y="14"/>
                    </a:lnTo>
                    <a:lnTo>
                      <a:pt x="41" y="29"/>
                    </a:lnTo>
                    <a:lnTo>
                      <a:pt x="21" y="43"/>
                    </a:lnTo>
                    <a:lnTo>
                      <a:pt x="5" y="62"/>
                    </a:lnTo>
                    <a:lnTo>
                      <a:pt x="0" y="71"/>
                    </a:lnTo>
                    <a:lnTo>
                      <a:pt x="1" y="81"/>
                    </a:lnTo>
                    <a:lnTo>
                      <a:pt x="14" y="62"/>
                    </a:lnTo>
                    <a:lnTo>
                      <a:pt x="28" y="51"/>
                    </a:lnTo>
                    <a:lnTo>
                      <a:pt x="55" y="33"/>
                    </a:lnTo>
                    <a:lnTo>
                      <a:pt x="78" y="23"/>
                    </a:lnTo>
                    <a:lnTo>
                      <a:pt x="105" y="14"/>
                    </a:lnTo>
                    <a:lnTo>
                      <a:pt x="131" y="11"/>
                    </a:lnTo>
                    <a:lnTo>
                      <a:pt x="147" y="11"/>
                    </a:lnTo>
                    <a:lnTo>
                      <a:pt x="167" y="13"/>
                    </a:lnTo>
                    <a:lnTo>
                      <a:pt x="186" y="14"/>
                    </a:lnTo>
                    <a:lnTo>
                      <a:pt x="206" y="20"/>
                    </a:lnTo>
                    <a:lnTo>
                      <a:pt x="239" y="35"/>
                    </a:lnTo>
                    <a:lnTo>
                      <a:pt x="255" y="49"/>
                    </a:lnTo>
                    <a:lnTo>
                      <a:pt x="278" y="65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1" name="Oval 15">
                <a:extLst>
                  <a:ext uri="{FF2B5EF4-FFF2-40B4-BE49-F238E27FC236}">
                    <a16:creationId xmlns:a16="http://schemas.microsoft.com/office/drawing/2014/main" xmlns="" id="{0073736E-A332-4A81-842D-8FC99A2A02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09" y="43"/>
                <a:ext cx="289" cy="281"/>
              </a:xfrm>
              <a:prstGeom prst="ellipse">
                <a:avLst/>
              </a:prstGeom>
              <a:gradFill rotWithShape="0">
                <a:gsLst>
                  <a:gs pos="0">
                    <a:srgbClr val="1C1C1C"/>
                  </a:gs>
                  <a:gs pos="50000">
                    <a:srgbClr val="FFFFFF"/>
                  </a:gs>
                  <a:gs pos="100000">
                    <a:srgbClr val="1C1C1C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2" name="Oval 16" descr="Walnut">
                <a:extLst>
                  <a:ext uri="{FF2B5EF4-FFF2-40B4-BE49-F238E27FC236}">
                    <a16:creationId xmlns:a16="http://schemas.microsoft.com/office/drawing/2014/main" xmlns="" id="{52E40040-6484-497C-9B75-E0A5F886FA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29" y="60"/>
                <a:ext cx="247" cy="238"/>
              </a:xfrm>
              <a:prstGeom prst="ellipse">
                <a:avLst/>
              </a:prstGeom>
              <a:blipFill dpi="0" rotWithShape="0">
                <a:blip r:embed="rId18" cstate="print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3" name="Freeform 17">
                <a:extLst>
                  <a:ext uri="{FF2B5EF4-FFF2-40B4-BE49-F238E27FC236}">
                    <a16:creationId xmlns:a16="http://schemas.microsoft.com/office/drawing/2014/main" xmlns="" id="{7621B871-A3D9-4DAB-AB25-8D9168A2C9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2" y="267"/>
                <a:ext cx="1358" cy="356"/>
              </a:xfrm>
              <a:custGeom>
                <a:avLst/>
                <a:gdLst>
                  <a:gd name="T0" fmla="*/ 10 w 1358"/>
                  <a:gd name="T1" fmla="*/ 345 h 356"/>
                  <a:gd name="T2" fmla="*/ 28 w 1358"/>
                  <a:gd name="T3" fmla="*/ 351 h 356"/>
                  <a:gd name="T4" fmla="*/ 1357 w 1358"/>
                  <a:gd name="T5" fmla="*/ 355 h 356"/>
                  <a:gd name="T6" fmla="*/ 1357 w 1358"/>
                  <a:gd name="T7" fmla="*/ 279 h 356"/>
                  <a:gd name="T8" fmla="*/ 1351 w 1358"/>
                  <a:gd name="T9" fmla="*/ 248 h 356"/>
                  <a:gd name="T10" fmla="*/ 1338 w 1358"/>
                  <a:gd name="T11" fmla="*/ 220 h 356"/>
                  <a:gd name="T12" fmla="*/ 1324 w 1358"/>
                  <a:gd name="T13" fmla="*/ 192 h 356"/>
                  <a:gd name="T14" fmla="*/ 1282 w 1358"/>
                  <a:gd name="T15" fmla="*/ 147 h 356"/>
                  <a:gd name="T16" fmla="*/ 1214 w 1358"/>
                  <a:gd name="T17" fmla="*/ 119 h 356"/>
                  <a:gd name="T18" fmla="*/ 1141 w 1358"/>
                  <a:gd name="T19" fmla="*/ 106 h 356"/>
                  <a:gd name="T20" fmla="*/ 1073 w 1358"/>
                  <a:gd name="T21" fmla="*/ 96 h 356"/>
                  <a:gd name="T22" fmla="*/ 996 w 1358"/>
                  <a:gd name="T23" fmla="*/ 87 h 356"/>
                  <a:gd name="T24" fmla="*/ 906 w 1358"/>
                  <a:gd name="T25" fmla="*/ 81 h 356"/>
                  <a:gd name="T26" fmla="*/ 782 w 1358"/>
                  <a:gd name="T27" fmla="*/ 69 h 356"/>
                  <a:gd name="T28" fmla="*/ 817 w 1358"/>
                  <a:gd name="T29" fmla="*/ 22 h 356"/>
                  <a:gd name="T30" fmla="*/ 823 w 1358"/>
                  <a:gd name="T31" fmla="*/ 2 h 356"/>
                  <a:gd name="T32" fmla="*/ 795 w 1358"/>
                  <a:gd name="T33" fmla="*/ 28 h 356"/>
                  <a:gd name="T34" fmla="*/ 779 w 1358"/>
                  <a:gd name="T35" fmla="*/ 41 h 356"/>
                  <a:gd name="T36" fmla="*/ 762 w 1358"/>
                  <a:gd name="T37" fmla="*/ 57 h 356"/>
                  <a:gd name="T38" fmla="*/ 746 w 1358"/>
                  <a:gd name="T39" fmla="*/ 62 h 356"/>
                  <a:gd name="T40" fmla="*/ 714 w 1358"/>
                  <a:gd name="T41" fmla="*/ 71 h 356"/>
                  <a:gd name="T42" fmla="*/ 661 w 1358"/>
                  <a:gd name="T43" fmla="*/ 72 h 356"/>
                  <a:gd name="T44" fmla="*/ 612 w 1358"/>
                  <a:gd name="T45" fmla="*/ 70 h 356"/>
                  <a:gd name="T46" fmla="*/ 587 w 1358"/>
                  <a:gd name="T47" fmla="*/ 57 h 356"/>
                  <a:gd name="T48" fmla="*/ 571 w 1358"/>
                  <a:gd name="T49" fmla="*/ 46 h 356"/>
                  <a:gd name="T50" fmla="*/ 548 w 1358"/>
                  <a:gd name="T51" fmla="*/ 28 h 356"/>
                  <a:gd name="T52" fmla="*/ 519 w 1358"/>
                  <a:gd name="T53" fmla="*/ 0 h 356"/>
                  <a:gd name="T54" fmla="*/ 527 w 1358"/>
                  <a:gd name="T55" fmla="*/ 24 h 356"/>
                  <a:gd name="T56" fmla="*/ 539 w 1358"/>
                  <a:gd name="T57" fmla="*/ 64 h 356"/>
                  <a:gd name="T58" fmla="*/ 525 w 1358"/>
                  <a:gd name="T59" fmla="*/ 72 h 356"/>
                  <a:gd name="T60" fmla="*/ 379 w 1358"/>
                  <a:gd name="T61" fmla="*/ 80 h 356"/>
                  <a:gd name="T62" fmla="*/ 259 w 1358"/>
                  <a:gd name="T63" fmla="*/ 96 h 356"/>
                  <a:gd name="T64" fmla="*/ 190 w 1358"/>
                  <a:gd name="T65" fmla="*/ 106 h 356"/>
                  <a:gd name="T66" fmla="*/ 123 w 1358"/>
                  <a:gd name="T67" fmla="*/ 119 h 356"/>
                  <a:gd name="T68" fmla="*/ 94 w 1358"/>
                  <a:gd name="T69" fmla="*/ 129 h 356"/>
                  <a:gd name="T70" fmla="*/ 72 w 1358"/>
                  <a:gd name="T71" fmla="*/ 144 h 356"/>
                  <a:gd name="T72" fmla="*/ 43 w 1358"/>
                  <a:gd name="T73" fmla="*/ 171 h 356"/>
                  <a:gd name="T74" fmla="*/ 24 w 1358"/>
                  <a:gd name="T75" fmla="*/ 202 h 356"/>
                  <a:gd name="T76" fmla="*/ 11 w 1358"/>
                  <a:gd name="T77" fmla="*/ 239 h 356"/>
                  <a:gd name="T78" fmla="*/ 4 w 1358"/>
                  <a:gd name="T79" fmla="*/ 267 h 356"/>
                  <a:gd name="T80" fmla="*/ 1 w 1358"/>
                  <a:gd name="T81" fmla="*/ 299 h 356"/>
                  <a:gd name="T82" fmla="*/ 0 w 1358"/>
                  <a:gd name="T83" fmla="*/ 320 h 356"/>
                  <a:gd name="T84" fmla="*/ 10 w 1358"/>
                  <a:gd name="T85" fmla="*/ 345 h 35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1358" h="356">
                    <a:moveTo>
                      <a:pt x="10" y="345"/>
                    </a:moveTo>
                    <a:lnTo>
                      <a:pt x="28" y="351"/>
                    </a:lnTo>
                    <a:lnTo>
                      <a:pt x="1357" y="355"/>
                    </a:lnTo>
                    <a:lnTo>
                      <a:pt x="1357" y="279"/>
                    </a:lnTo>
                    <a:lnTo>
                      <a:pt x="1351" y="248"/>
                    </a:lnTo>
                    <a:lnTo>
                      <a:pt x="1338" y="220"/>
                    </a:lnTo>
                    <a:lnTo>
                      <a:pt x="1324" y="192"/>
                    </a:lnTo>
                    <a:lnTo>
                      <a:pt x="1282" y="147"/>
                    </a:lnTo>
                    <a:lnTo>
                      <a:pt x="1214" y="119"/>
                    </a:lnTo>
                    <a:lnTo>
                      <a:pt x="1141" y="106"/>
                    </a:lnTo>
                    <a:lnTo>
                      <a:pt x="1073" y="96"/>
                    </a:lnTo>
                    <a:lnTo>
                      <a:pt x="996" y="87"/>
                    </a:lnTo>
                    <a:lnTo>
                      <a:pt x="906" y="81"/>
                    </a:lnTo>
                    <a:lnTo>
                      <a:pt x="782" y="69"/>
                    </a:lnTo>
                    <a:lnTo>
                      <a:pt x="817" y="22"/>
                    </a:lnTo>
                    <a:lnTo>
                      <a:pt x="823" y="2"/>
                    </a:lnTo>
                    <a:lnTo>
                      <a:pt x="795" y="28"/>
                    </a:lnTo>
                    <a:lnTo>
                      <a:pt x="779" y="41"/>
                    </a:lnTo>
                    <a:lnTo>
                      <a:pt x="762" y="57"/>
                    </a:lnTo>
                    <a:lnTo>
                      <a:pt x="746" y="62"/>
                    </a:lnTo>
                    <a:lnTo>
                      <a:pt x="714" y="71"/>
                    </a:lnTo>
                    <a:lnTo>
                      <a:pt x="661" y="72"/>
                    </a:lnTo>
                    <a:lnTo>
                      <a:pt x="612" y="70"/>
                    </a:lnTo>
                    <a:lnTo>
                      <a:pt x="587" y="57"/>
                    </a:lnTo>
                    <a:lnTo>
                      <a:pt x="571" y="46"/>
                    </a:lnTo>
                    <a:lnTo>
                      <a:pt x="548" y="28"/>
                    </a:lnTo>
                    <a:lnTo>
                      <a:pt x="519" y="0"/>
                    </a:lnTo>
                    <a:lnTo>
                      <a:pt x="527" y="24"/>
                    </a:lnTo>
                    <a:lnTo>
                      <a:pt x="539" y="64"/>
                    </a:lnTo>
                    <a:lnTo>
                      <a:pt x="525" y="72"/>
                    </a:lnTo>
                    <a:lnTo>
                      <a:pt x="379" y="80"/>
                    </a:lnTo>
                    <a:lnTo>
                      <a:pt x="259" y="96"/>
                    </a:lnTo>
                    <a:lnTo>
                      <a:pt x="190" y="106"/>
                    </a:lnTo>
                    <a:lnTo>
                      <a:pt x="123" y="119"/>
                    </a:lnTo>
                    <a:lnTo>
                      <a:pt x="94" y="129"/>
                    </a:lnTo>
                    <a:lnTo>
                      <a:pt x="72" y="144"/>
                    </a:lnTo>
                    <a:lnTo>
                      <a:pt x="43" y="171"/>
                    </a:lnTo>
                    <a:lnTo>
                      <a:pt x="24" y="202"/>
                    </a:lnTo>
                    <a:lnTo>
                      <a:pt x="11" y="239"/>
                    </a:lnTo>
                    <a:lnTo>
                      <a:pt x="4" y="267"/>
                    </a:lnTo>
                    <a:lnTo>
                      <a:pt x="1" y="299"/>
                    </a:lnTo>
                    <a:lnTo>
                      <a:pt x="0" y="320"/>
                    </a:lnTo>
                    <a:lnTo>
                      <a:pt x="10" y="345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rgbClr val="1C1C1C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4" name="Freeform 18">
                <a:extLst>
                  <a:ext uri="{FF2B5EF4-FFF2-40B4-BE49-F238E27FC236}">
                    <a16:creationId xmlns:a16="http://schemas.microsoft.com/office/drawing/2014/main" xmlns="" id="{BF0A15D9-7AED-40F0-87BB-E6D1A0E5A5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13" y="308"/>
                <a:ext cx="536" cy="184"/>
              </a:xfrm>
              <a:custGeom>
                <a:avLst/>
                <a:gdLst>
                  <a:gd name="T0" fmla="*/ 0 w 536"/>
                  <a:gd name="T1" fmla="*/ 183 h 184"/>
                  <a:gd name="T2" fmla="*/ 7 w 536"/>
                  <a:gd name="T3" fmla="*/ 153 h 184"/>
                  <a:gd name="T4" fmla="*/ 17 w 536"/>
                  <a:gd name="T5" fmla="*/ 133 h 184"/>
                  <a:gd name="T6" fmla="*/ 49 w 536"/>
                  <a:gd name="T7" fmla="*/ 110 h 184"/>
                  <a:gd name="T8" fmla="*/ 105 w 536"/>
                  <a:gd name="T9" fmla="*/ 88 h 184"/>
                  <a:gd name="T10" fmla="*/ 147 w 536"/>
                  <a:gd name="T11" fmla="*/ 82 h 184"/>
                  <a:gd name="T12" fmla="*/ 182 w 536"/>
                  <a:gd name="T13" fmla="*/ 74 h 184"/>
                  <a:gd name="T14" fmla="*/ 237 w 536"/>
                  <a:gd name="T15" fmla="*/ 69 h 184"/>
                  <a:gd name="T16" fmla="*/ 279 w 536"/>
                  <a:gd name="T17" fmla="*/ 61 h 184"/>
                  <a:gd name="T18" fmla="*/ 320 w 536"/>
                  <a:gd name="T19" fmla="*/ 54 h 184"/>
                  <a:gd name="T20" fmla="*/ 359 w 536"/>
                  <a:gd name="T21" fmla="*/ 49 h 184"/>
                  <a:gd name="T22" fmla="*/ 405 w 536"/>
                  <a:gd name="T23" fmla="*/ 43 h 184"/>
                  <a:gd name="T24" fmla="*/ 473 w 536"/>
                  <a:gd name="T25" fmla="*/ 42 h 184"/>
                  <a:gd name="T26" fmla="*/ 470 w 536"/>
                  <a:gd name="T27" fmla="*/ 44 h 184"/>
                  <a:gd name="T28" fmla="*/ 506 w 536"/>
                  <a:gd name="T29" fmla="*/ 41 h 184"/>
                  <a:gd name="T30" fmla="*/ 518 w 536"/>
                  <a:gd name="T31" fmla="*/ 27 h 184"/>
                  <a:gd name="T32" fmla="*/ 513 w 536"/>
                  <a:gd name="T33" fmla="*/ 0 h 184"/>
                  <a:gd name="T34" fmla="*/ 533 w 536"/>
                  <a:gd name="T35" fmla="*/ 23 h 184"/>
                  <a:gd name="T36" fmla="*/ 535 w 536"/>
                  <a:gd name="T37" fmla="*/ 39 h 184"/>
                  <a:gd name="T38" fmla="*/ 513 w 536"/>
                  <a:gd name="T39" fmla="*/ 52 h 184"/>
                  <a:gd name="T40" fmla="*/ 470 w 536"/>
                  <a:gd name="T41" fmla="*/ 57 h 184"/>
                  <a:gd name="T42" fmla="*/ 399 w 536"/>
                  <a:gd name="T43" fmla="*/ 61 h 184"/>
                  <a:gd name="T44" fmla="*/ 323 w 536"/>
                  <a:gd name="T45" fmla="*/ 70 h 184"/>
                  <a:gd name="T46" fmla="*/ 263 w 536"/>
                  <a:gd name="T47" fmla="*/ 80 h 184"/>
                  <a:gd name="T48" fmla="*/ 193 w 536"/>
                  <a:gd name="T49" fmla="*/ 90 h 184"/>
                  <a:gd name="T50" fmla="*/ 135 w 536"/>
                  <a:gd name="T51" fmla="*/ 99 h 184"/>
                  <a:gd name="T52" fmla="*/ 92 w 536"/>
                  <a:gd name="T53" fmla="*/ 109 h 184"/>
                  <a:gd name="T54" fmla="*/ 56 w 536"/>
                  <a:gd name="T55" fmla="*/ 128 h 184"/>
                  <a:gd name="T56" fmla="*/ 30 w 536"/>
                  <a:gd name="T57" fmla="*/ 140 h 184"/>
                  <a:gd name="T58" fmla="*/ 15 w 536"/>
                  <a:gd name="T59" fmla="*/ 164 h 184"/>
                  <a:gd name="T60" fmla="*/ 0 w 536"/>
                  <a:gd name="T61" fmla="*/ 183 h 184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536" h="184">
                    <a:moveTo>
                      <a:pt x="0" y="183"/>
                    </a:moveTo>
                    <a:lnTo>
                      <a:pt x="7" y="153"/>
                    </a:lnTo>
                    <a:lnTo>
                      <a:pt x="17" y="133"/>
                    </a:lnTo>
                    <a:lnTo>
                      <a:pt x="49" y="110"/>
                    </a:lnTo>
                    <a:lnTo>
                      <a:pt x="105" y="88"/>
                    </a:lnTo>
                    <a:lnTo>
                      <a:pt x="147" y="82"/>
                    </a:lnTo>
                    <a:lnTo>
                      <a:pt x="182" y="74"/>
                    </a:lnTo>
                    <a:lnTo>
                      <a:pt x="237" y="69"/>
                    </a:lnTo>
                    <a:lnTo>
                      <a:pt x="279" y="61"/>
                    </a:lnTo>
                    <a:lnTo>
                      <a:pt x="320" y="54"/>
                    </a:lnTo>
                    <a:lnTo>
                      <a:pt x="359" y="49"/>
                    </a:lnTo>
                    <a:lnTo>
                      <a:pt x="405" y="43"/>
                    </a:lnTo>
                    <a:lnTo>
                      <a:pt x="473" y="42"/>
                    </a:lnTo>
                    <a:lnTo>
                      <a:pt x="470" y="44"/>
                    </a:lnTo>
                    <a:lnTo>
                      <a:pt x="506" y="41"/>
                    </a:lnTo>
                    <a:lnTo>
                      <a:pt x="518" y="27"/>
                    </a:lnTo>
                    <a:lnTo>
                      <a:pt x="513" y="0"/>
                    </a:lnTo>
                    <a:lnTo>
                      <a:pt x="533" y="23"/>
                    </a:lnTo>
                    <a:lnTo>
                      <a:pt x="535" y="39"/>
                    </a:lnTo>
                    <a:lnTo>
                      <a:pt x="513" y="52"/>
                    </a:lnTo>
                    <a:lnTo>
                      <a:pt x="470" y="57"/>
                    </a:lnTo>
                    <a:lnTo>
                      <a:pt x="399" y="61"/>
                    </a:lnTo>
                    <a:lnTo>
                      <a:pt x="323" y="70"/>
                    </a:lnTo>
                    <a:lnTo>
                      <a:pt x="263" y="80"/>
                    </a:lnTo>
                    <a:lnTo>
                      <a:pt x="193" y="90"/>
                    </a:lnTo>
                    <a:lnTo>
                      <a:pt x="135" y="99"/>
                    </a:lnTo>
                    <a:lnTo>
                      <a:pt x="92" y="109"/>
                    </a:lnTo>
                    <a:lnTo>
                      <a:pt x="56" y="128"/>
                    </a:lnTo>
                    <a:lnTo>
                      <a:pt x="30" y="140"/>
                    </a:lnTo>
                    <a:lnTo>
                      <a:pt x="15" y="164"/>
                    </a:lnTo>
                    <a:lnTo>
                      <a:pt x="0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5" name="Freeform 19">
                <a:extLst>
                  <a:ext uri="{FF2B5EF4-FFF2-40B4-BE49-F238E27FC236}">
                    <a16:creationId xmlns:a16="http://schemas.microsoft.com/office/drawing/2014/main" xmlns="" id="{793E2B72-5052-4B60-9A8D-777B94CC83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97" y="574"/>
                <a:ext cx="1326" cy="40"/>
              </a:xfrm>
              <a:custGeom>
                <a:avLst/>
                <a:gdLst>
                  <a:gd name="T0" fmla="*/ 0 w 1326"/>
                  <a:gd name="T1" fmla="*/ 10 h 40"/>
                  <a:gd name="T2" fmla="*/ 17 w 1326"/>
                  <a:gd name="T3" fmla="*/ 30 h 40"/>
                  <a:gd name="T4" fmla="*/ 114 w 1326"/>
                  <a:gd name="T5" fmla="*/ 37 h 40"/>
                  <a:gd name="T6" fmla="*/ 381 w 1326"/>
                  <a:gd name="T7" fmla="*/ 36 h 40"/>
                  <a:gd name="T8" fmla="*/ 438 w 1326"/>
                  <a:gd name="T9" fmla="*/ 37 h 40"/>
                  <a:gd name="T10" fmla="*/ 480 w 1326"/>
                  <a:gd name="T11" fmla="*/ 38 h 40"/>
                  <a:gd name="T12" fmla="*/ 578 w 1326"/>
                  <a:gd name="T13" fmla="*/ 38 h 40"/>
                  <a:gd name="T14" fmla="*/ 686 w 1326"/>
                  <a:gd name="T15" fmla="*/ 36 h 40"/>
                  <a:gd name="T16" fmla="*/ 724 w 1326"/>
                  <a:gd name="T17" fmla="*/ 36 h 40"/>
                  <a:gd name="T18" fmla="*/ 819 w 1326"/>
                  <a:gd name="T19" fmla="*/ 38 h 40"/>
                  <a:gd name="T20" fmla="*/ 859 w 1326"/>
                  <a:gd name="T21" fmla="*/ 39 h 40"/>
                  <a:gd name="T22" fmla="*/ 888 w 1326"/>
                  <a:gd name="T23" fmla="*/ 38 h 40"/>
                  <a:gd name="T24" fmla="*/ 962 w 1326"/>
                  <a:gd name="T25" fmla="*/ 36 h 40"/>
                  <a:gd name="T26" fmla="*/ 1004 w 1326"/>
                  <a:gd name="T27" fmla="*/ 38 h 40"/>
                  <a:gd name="T28" fmla="*/ 1045 w 1326"/>
                  <a:gd name="T29" fmla="*/ 37 h 40"/>
                  <a:gd name="T30" fmla="*/ 1072 w 1326"/>
                  <a:gd name="T31" fmla="*/ 36 h 40"/>
                  <a:gd name="T32" fmla="*/ 1119 w 1326"/>
                  <a:gd name="T33" fmla="*/ 36 h 40"/>
                  <a:gd name="T34" fmla="*/ 1145 w 1326"/>
                  <a:gd name="T35" fmla="*/ 37 h 40"/>
                  <a:gd name="T36" fmla="*/ 1171 w 1326"/>
                  <a:gd name="T37" fmla="*/ 38 h 40"/>
                  <a:gd name="T38" fmla="*/ 1233 w 1326"/>
                  <a:gd name="T39" fmla="*/ 37 h 40"/>
                  <a:gd name="T40" fmla="*/ 1257 w 1326"/>
                  <a:gd name="T41" fmla="*/ 37 h 40"/>
                  <a:gd name="T42" fmla="*/ 1325 w 1326"/>
                  <a:gd name="T43" fmla="*/ 32 h 40"/>
                  <a:gd name="T44" fmla="*/ 1291 w 1326"/>
                  <a:gd name="T45" fmla="*/ 22 h 40"/>
                  <a:gd name="T46" fmla="*/ 1271 w 1326"/>
                  <a:gd name="T47" fmla="*/ 22 h 40"/>
                  <a:gd name="T48" fmla="*/ 1249 w 1326"/>
                  <a:gd name="T49" fmla="*/ 23 h 40"/>
                  <a:gd name="T50" fmla="*/ 1081 w 1326"/>
                  <a:gd name="T51" fmla="*/ 15 h 40"/>
                  <a:gd name="T52" fmla="*/ 1015 w 1326"/>
                  <a:gd name="T53" fmla="*/ 17 h 40"/>
                  <a:gd name="T54" fmla="*/ 943 w 1326"/>
                  <a:gd name="T55" fmla="*/ 21 h 40"/>
                  <a:gd name="T56" fmla="*/ 874 w 1326"/>
                  <a:gd name="T57" fmla="*/ 20 h 40"/>
                  <a:gd name="T58" fmla="*/ 819 w 1326"/>
                  <a:gd name="T59" fmla="*/ 18 h 40"/>
                  <a:gd name="T60" fmla="*/ 732 w 1326"/>
                  <a:gd name="T61" fmla="*/ 19 h 40"/>
                  <a:gd name="T62" fmla="*/ 683 w 1326"/>
                  <a:gd name="T63" fmla="*/ 20 h 40"/>
                  <a:gd name="T64" fmla="*/ 655 w 1326"/>
                  <a:gd name="T65" fmla="*/ 21 h 40"/>
                  <a:gd name="T66" fmla="*/ 605 w 1326"/>
                  <a:gd name="T67" fmla="*/ 22 h 40"/>
                  <a:gd name="T68" fmla="*/ 553 w 1326"/>
                  <a:gd name="T69" fmla="*/ 20 h 40"/>
                  <a:gd name="T70" fmla="*/ 524 w 1326"/>
                  <a:gd name="T71" fmla="*/ 19 h 40"/>
                  <a:gd name="T72" fmla="*/ 462 w 1326"/>
                  <a:gd name="T73" fmla="*/ 17 h 40"/>
                  <a:gd name="T74" fmla="*/ 436 w 1326"/>
                  <a:gd name="T75" fmla="*/ 18 h 40"/>
                  <a:gd name="T76" fmla="*/ 378 w 1326"/>
                  <a:gd name="T77" fmla="*/ 21 h 40"/>
                  <a:gd name="T78" fmla="*/ 340 w 1326"/>
                  <a:gd name="T79" fmla="*/ 23 h 40"/>
                  <a:gd name="T80" fmla="*/ 302 w 1326"/>
                  <a:gd name="T81" fmla="*/ 24 h 40"/>
                  <a:gd name="T82" fmla="*/ 258 w 1326"/>
                  <a:gd name="T83" fmla="*/ 22 h 40"/>
                  <a:gd name="T84" fmla="*/ 205 w 1326"/>
                  <a:gd name="T85" fmla="*/ 20 h 40"/>
                  <a:gd name="T86" fmla="*/ 147 w 1326"/>
                  <a:gd name="T87" fmla="*/ 23 h 40"/>
                  <a:gd name="T88" fmla="*/ 133 w 1326"/>
                  <a:gd name="T89" fmla="*/ 23 h 40"/>
                  <a:gd name="T90" fmla="*/ 82 w 1326"/>
                  <a:gd name="T91" fmla="*/ 20 h 40"/>
                  <a:gd name="T92" fmla="*/ 53 w 1326"/>
                  <a:gd name="T93" fmla="*/ 19 h 40"/>
                  <a:gd name="T94" fmla="*/ 38 w 1326"/>
                  <a:gd name="T95" fmla="*/ 20 h 4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1326" h="40">
                    <a:moveTo>
                      <a:pt x="6" y="0"/>
                    </a:moveTo>
                    <a:lnTo>
                      <a:pt x="0" y="10"/>
                    </a:lnTo>
                    <a:lnTo>
                      <a:pt x="6" y="25"/>
                    </a:lnTo>
                    <a:lnTo>
                      <a:pt x="17" y="30"/>
                    </a:lnTo>
                    <a:lnTo>
                      <a:pt x="36" y="36"/>
                    </a:lnTo>
                    <a:lnTo>
                      <a:pt x="114" y="37"/>
                    </a:lnTo>
                    <a:lnTo>
                      <a:pt x="275" y="38"/>
                    </a:lnTo>
                    <a:lnTo>
                      <a:pt x="381" y="36"/>
                    </a:lnTo>
                    <a:lnTo>
                      <a:pt x="415" y="37"/>
                    </a:lnTo>
                    <a:lnTo>
                      <a:pt x="438" y="37"/>
                    </a:lnTo>
                    <a:lnTo>
                      <a:pt x="474" y="38"/>
                    </a:lnTo>
                    <a:lnTo>
                      <a:pt x="480" y="38"/>
                    </a:lnTo>
                    <a:lnTo>
                      <a:pt x="545" y="38"/>
                    </a:lnTo>
                    <a:lnTo>
                      <a:pt x="578" y="38"/>
                    </a:lnTo>
                    <a:lnTo>
                      <a:pt x="598" y="37"/>
                    </a:lnTo>
                    <a:lnTo>
                      <a:pt x="686" y="36"/>
                    </a:lnTo>
                    <a:lnTo>
                      <a:pt x="691" y="36"/>
                    </a:lnTo>
                    <a:lnTo>
                      <a:pt x="724" y="36"/>
                    </a:lnTo>
                    <a:lnTo>
                      <a:pt x="777" y="38"/>
                    </a:lnTo>
                    <a:lnTo>
                      <a:pt x="819" y="38"/>
                    </a:lnTo>
                    <a:lnTo>
                      <a:pt x="825" y="38"/>
                    </a:lnTo>
                    <a:lnTo>
                      <a:pt x="859" y="39"/>
                    </a:lnTo>
                    <a:lnTo>
                      <a:pt x="882" y="37"/>
                    </a:lnTo>
                    <a:lnTo>
                      <a:pt x="888" y="38"/>
                    </a:lnTo>
                    <a:lnTo>
                      <a:pt x="957" y="37"/>
                    </a:lnTo>
                    <a:lnTo>
                      <a:pt x="962" y="36"/>
                    </a:lnTo>
                    <a:lnTo>
                      <a:pt x="980" y="37"/>
                    </a:lnTo>
                    <a:lnTo>
                      <a:pt x="1004" y="38"/>
                    </a:lnTo>
                    <a:lnTo>
                      <a:pt x="1011" y="38"/>
                    </a:lnTo>
                    <a:lnTo>
                      <a:pt x="1045" y="37"/>
                    </a:lnTo>
                    <a:lnTo>
                      <a:pt x="1066" y="36"/>
                    </a:lnTo>
                    <a:lnTo>
                      <a:pt x="1072" y="36"/>
                    </a:lnTo>
                    <a:lnTo>
                      <a:pt x="1091" y="36"/>
                    </a:lnTo>
                    <a:lnTo>
                      <a:pt x="1119" y="36"/>
                    </a:lnTo>
                    <a:lnTo>
                      <a:pt x="1126" y="36"/>
                    </a:lnTo>
                    <a:lnTo>
                      <a:pt x="1145" y="37"/>
                    </a:lnTo>
                    <a:lnTo>
                      <a:pt x="1165" y="38"/>
                    </a:lnTo>
                    <a:lnTo>
                      <a:pt x="1171" y="38"/>
                    </a:lnTo>
                    <a:lnTo>
                      <a:pt x="1214" y="36"/>
                    </a:lnTo>
                    <a:lnTo>
                      <a:pt x="1233" y="37"/>
                    </a:lnTo>
                    <a:lnTo>
                      <a:pt x="1252" y="38"/>
                    </a:lnTo>
                    <a:lnTo>
                      <a:pt x="1257" y="37"/>
                    </a:lnTo>
                    <a:lnTo>
                      <a:pt x="1309" y="37"/>
                    </a:lnTo>
                    <a:lnTo>
                      <a:pt x="1325" y="32"/>
                    </a:lnTo>
                    <a:lnTo>
                      <a:pt x="1298" y="22"/>
                    </a:lnTo>
                    <a:lnTo>
                      <a:pt x="1291" y="22"/>
                    </a:lnTo>
                    <a:lnTo>
                      <a:pt x="1267" y="20"/>
                    </a:lnTo>
                    <a:lnTo>
                      <a:pt x="1271" y="22"/>
                    </a:lnTo>
                    <a:lnTo>
                      <a:pt x="1256" y="24"/>
                    </a:lnTo>
                    <a:lnTo>
                      <a:pt x="1249" y="23"/>
                    </a:lnTo>
                    <a:lnTo>
                      <a:pt x="1087" y="15"/>
                    </a:lnTo>
                    <a:lnTo>
                      <a:pt x="1081" y="15"/>
                    </a:lnTo>
                    <a:lnTo>
                      <a:pt x="1038" y="15"/>
                    </a:lnTo>
                    <a:lnTo>
                      <a:pt x="1015" y="17"/>
                    </a:lnTo>
                    <a:lnTo>
                      <a:pt x="978" y="19"/>
                    </a:lnTo>
                    <a:lnTo>
                      <a:pt x="943" y="21"/>
                    </a:lnTo>
                    <a:lnTo>
                      <a:pt x="904" y="21"/>
                    </a:lnTo>
                    <a:lnTo>
                      <a:pt x="874" y="20"/>
                    </a:lnTo>
                    <a:lnTo>
                      <a:pt x="869" y="20"/>
                    </a:lnTo>
                    <a:lnTo>
                      <a:pt x="819" y="18"/>
                    </a:lnTo>
                    <a:lnTo>
                      <a:pt x="752" y="18"/>
                    </a:lnTo>
                    <a:lnTo>
                      <a:pt x="732" y="19"/>
                    </a:lnTo>
                    <a:lnTo>
                      <a:pt x="709" y="20"/>
                    </a:lnTo>
                    <a:lnTo>
                      <a:pt x="683" y="20"/>
                    </a:lnTo>
                    <a:lnTo>
                      <a:pt x="678" y="20"/>
                    </a:lnTo>
                    <a:lnTo>
                      <a:pt x="655" y="21"/>
                    </a:lnTo>
                    <a:lnTo>
                      <a:pt x="610" y="22"/>
                    </a:lnTo>
                    <a:lnTo>
                      <a:pt x="605" y="22"/>
                    </a:lnTo>
                    <a:lnTo>
                      <a:pt x="584" y="22"/>
                    </a:lnTo>
                    <a:lnTo>
                      <a:pt x="553" y="20"/>
                    </a:lnTo>
                    <a:lnTo>
                      <a:pt x="530" y="19"/>
                    </a:lnTo>
                    <a:lnTo>
                      <a:pt x="524" y="19"/>
                    </a:lnTo>
                    <a:lnTo>
                      <a:pt x="496" y="17"/>
                    </a:lnTo>
                    <a:lnTo>
                      <a:pt x="462" y="17"/>
                    </a:lnTo>
                    <a:lnTo>
                      <a:pt x="457" y="17"/>
                    </a:lnTo>
                    <a:lnTo>
                      <a:pt x="436" y="18"/>
                    </a:lnTo>
                    <a:lnTo>
                      <a:pt x="404" y="20"/>
                    </a:lnTo>
                    <a:lnTo>
                      <a:pt x="378" y="21"/>
                    </a:lnTo>
                    <a:lnTo>
                      <a:pt x="373" y="21"/>
                    </a:lnTo>
                    <a:lnTo>
                      <a:pt x="340" y="23"/>
                    </a:lnTo>
                    <a:lnTo>
                      <a:pt x="335" y="23"/>
                    </a:lnTo>
                    <a:lnTo>
                      <a:pt x="302" y="24"/>
                    </a:lnTo>
                    <a:lnTo>
                      <a:pt x="283" y="24"/>
                    </a:lnTo>
                    <a:lnTo>
                      <a:pt x="258" y="22"/>
                    </a:lnTo>
                    <a:lnTo>
                      <a:pt x="239" y="20"/>
                    </a:lnTo>
                    <a:lnTo>
                      <a:pt x="205" y="20"/>
                    </a:lnTo>
                    <a:lnTo>
                      <a:pt x="179" y="21"/>
                    </a:lnTo>
                    <a:lnTo>
                      <a:pt x="147" y="23"/>
                    </a:lnTo>
                    <a:lnTo>
                      <a:pt x="141" y="23"/>
                    </a:lnTo>
                    <a:lnTo>
                      <a:pt x="133" y="23"/>
                    </a:lnTo>
                    <a:lnTo>
                      <a:pt x="99" y="21"/>
                    </a:lnTo>
                    <a:lnTo>
                      <a:pt x="82" y="20"/>
                    </a:lnTo>
                    <a:lnTo>
                      <a:pt x="59" y="19"/>
                    </a:lnTo>
                    <a:lnTo>
                      <a:pt x="53" y="19"/>
                    </a:lnTo>
                    <a:lnTo>
                      <a:pt x="48" y="19"/>
                    </a:lnTo>
                    <a:lnTo>
                      <a:pt x="38" y="20"/>
                    </a:lnTo>
                    <a:lnTo>
                      <a:pt x="6" y="0"/>
                    </a:lnTo>
                  </a:path>
                </a:pathLst>
              </a:custGeom>
              <a:solidFill>
                <a:srgbClr val="FFFF99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6" name="Freeform 20">
                <a:extLst>
                  <a:ext uri="{FF2B5EF4-FFF2-40B4-BE49-F238E27FC236}">
                    <a16:creationId xmlns:a16="http://schemas.microsoft.com/office/drawing/2014/main" xmlns="" id="{C480754E-F571-416F-9CCA-DCD44024E0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12" y="307"/>
                <a:ext cx="1300" cy="224"/>
              </a:xfrm>
              <a:custGeom>
                <a:avLst/>
                <a:gdLst>
                  <a:gd name="T0" fmla="*/ 73 w 1300"/>
                  <a:gd name="T1" fmla="*/ 142 h 224"/>
                  <a:gd name="T2" fmla="*/ 40 w 1300"/>
                  <a:gd name="T3" fmla="*/ 164 h 224"/>
                  <a:gd name="T4" fmla="*/ 5 w 1300"/>
                  <a:gd name="T5" fmla="*/ 178 h 224"/>
                  <a:gd name="T6" fmla="*/ 11 w 1300"/>
                  <a:gd name="T7" fmla="*/ 203 h 224"/>
                  <a:gd name="T8" fmla="*/ 54 w 1300"/>
                  <a:gd name="T9" fmla="*/ 212 h 224"/>
                  <a:gd name="T10" fmla="*/ 172 w 1300"/>
                  <a:gd name="T11" fmla="*/ 215 h 224"/>
                  <a:gd name="T12" fmla="*/ 420 w 1300"/>
                  <a:gd name="T13" fmla="*/ 210 h 224"/>
                  <a:gd name="T14" fmla="*/ 473 w 1300"/>
                  <a:gd name="T15" fmla="*/ 213 h 224"/>
                  <a:gd name="T16" fmla="*/ 512 w 1300"/>
                  <a:gd name="T17" fmla="*/ 218 h 224"/>
                  <a:gd name="T18" fmla="*/ 603 w 1300"/>
                  <a:gd name="T19" fmla="*/ 218 h 224"/>
                  <a:gd name="T20" fmla="*/ 703 w 1300"/>
                  <a:gd name="T21" fmla="*/ 210 h 224"/>
                  <a:gd name="T22" fmla="*/ 738 w 1300"/>
                  <a:gd name="T23" fmla="*/ 210 h 224"/>
                  <a:gd name="T24" fmla="*/ 827 w 1300"/>
                  <a:gd name="T25" fmla="*/ 219 h 224"/>
                  <a:gd name="T26" fmla="*/ 864 w 1300"/>
                  <a:gd name="T27" fmla="*/ 223 h 224"/>
                  <a:gd name="T28" fmla="*/ 891 w 1300"/>
                  <a:gd name="T29" fmla="*/ 218 h 224"/>
                  <a:gd name="T30" fmla="*/ 960 w 1300"/>
                  <a:gd name="T31" fmla="*/ 210 h 224"/>
                  <a:gd name="T32" fmla="*/ 999 w 1300"/>
                  <a:gd name="T33" fmla="*/ 218 h 224"/>
                  <a:gd name="T34" fmla="*/ 1037 w 1300"/>
                  <a:gd name="T35" fmla="*/ 213 h 224"/>
                  <a:gd name="T36" fmla="*/ 1062 w 1300"/>
                  <a:gd name="T37" fmla="*/ 210 h 224"/>
                  <a:gd name="T38" fmla="*/ 1105 w 1300"/>
                  <a:gd name="T39" fmla="*/ 210 h 224"/>
                  <a:gd name="T40" fmla="*/ 1129 w 1300"/>
                  <a:gd name="T41" fmla="*/ 215 h 224"/>
                  <a:gd name="T42" fmla="*/ 1154 w 1300"/>
                  <a:gd name="T43" fmla="*/ 219 h 224"/>
                  <a:gd name="T44" fmla="*/ 1211 w 1300"/>
                  <a:gd name="T45" fmla="*/ 213 h 224"/>
                  <a:gd name="T46" fmla="*/ 1233 w 1300"/>
                  <a:gd name="T47" fmla="*/ 215 h 224"/>
                  <a:gd name="T48" fmla="*/ 1299 w 1300"/>
                  <a:gd name="T49" fmla="*/ 212 h 224"/>
                  <a:gd name="T50" fmla="*/ 1283 w 1300"/>
                  <a:gd name="T51" fmla="*/ 169 h 224"/>
                  <a:gd name="T52" fmla="*/ 1246 w 1300"/>
                  <a:gd name="T53" fmla="*/ 140 h 224"/>
                  <a:gd name="T54" fmla="*/ 1226 w 1300"/>
                  <a:gd name="T55" fmla="*/ 145 h 224"/>
                  <a:gd name="T56" fmla="*/ 1119 w 1300"/>
                  <a:gd name="T57" fmla="*/ 117 h 224"/>
                  <a:gd name="T58" fmla="*/ 1070 w 1300"/>
                  <a:gd name="T59" fmla="*/ 103 h 224"/>
                  <a:gd name="T60" fmla="*/ 1008 w 1300"/>
                  <a:gd name="T61" fmla="*/ 113 h 224"/>
                  <a:gd name="T62" fmla="*/ 942 w 1300"/>
                  <a:gd name="T63" fmla="*/ 132 h 224"/>
                  <a:gd name="T64" fmla="*/ 878 w 1300"/>
                  <a:gd name="T65" fmla="*/ 126 h 224"/>
                  <a:gd name="T66" fmla="*/ 827 w 1300"/>
                  <a:gd name="T67" fmla="*/ 117 h 224"/>
                  <a:gd name="T68" fmla="*/ 761 w 1300"/>
                  <a:gd name="T69" fmla="*/ 99 h 224"/>
                  <a:gd name="T70" fmla="*/ 721 w 1300"/>
                  <a:gd name="T71" fmla="*/ 80 h 224"/>
                  <a:gd name="T72" fmla="*/ 695 w 1300"/>
                  <a:gd name="T73" fmla="*/ 38 h 224"/>
                  <a:gd name="T74" fmla="*/ 687 w 1300"/>
                  <a:gd name="T75" fmla="*/ 25 h 224"/>
                  <a:gd name="T76" fmla="*/ 614 w 1300"/>
                  <a:gd name="T77" fmla="*/ 25 h 224"/>
                  <a:gd name="T78" fmla="*/ 537 w 1300"/>
                  <a:gd name="T79" fmla="*/ 0 h 224"/>
                  <a:gd name="T80" fmla="*/ 575 w 1300"/>
                  <a:gd name="T81" fmla="*/ 51 h 224"/>
                  <a:gd name="T82" fmla="*/ 560 w 1300"/>
                  <a:gd name="T83" fmla="*/ 87 h 224"/>
                  <a:gd name="T84" fmla="*/ 503 w 1300"/>
                  <a:gd name="T85" fmla="*/ 96 h 224"/>
                  <a:gd name="T86" fmla="*/ 451 w 1300"/>
                  <a:gd name="T87" fmla="*/ 106 h 224"/>
                  <a:gd name="T88" fmla="*/ 389 w 1300"/>
                  <a:gd name="T89" fmla="*/ 129 h 224"/>
                  <a:gd name="T90" fmla="*/ 331 w 1300"/>
                  <a:gd name="T91" fmla="*/ 122 h 224"/>
                  <a:gd name="T92" fmla="*/ 288 w 1300"/>
                  <a:gd name="T93" fmla="*/ 128 h 224"/>
                  <a:gd name="T94" fmla="*/ 233 w 1300"/>
                  <a:gd name="T95" fmla="*/ 131 h 224"/>
                  <a:gd name="T96" fmla="*/ 197 w 1300"/>
                  <a:gd name="T97" fmla="*/ 142 h 224"/>
                  <a:gd name="T98" fmla="*/ 158 w 1300"/>
                  <a:gd name="T99" fmla="*/ 132 h 224"/>
                  <a:gd name="T100" fmla="*/ 118 w 1300"/>
                  <a:gd name="T101" fmla="*/ 134 h 224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1300" h="224">
                    <a:moveTo>
                      <a:pt x="97" y="143"/>
                    </a:moveTo>
                    <a:lnTo>
                      <a:pt x="73" y="142"/>
                    </a:lnTo>
                    <a:lnTo>
                      <a:pt x="54" y="157"/>
                    </a:lnTo>
                    <a:lnTo>
                      <a:pt x="40" y="164"/>
                    </a:lnTo>
                    <a:lnTo>
                      <a:pt x="18" y="174"/>
                    </a:lnTo>
                    <a:lnTo>
                      <a:pt x="5" y="178"/>
                    </a:lnTo>
                    <a:lnTo>
                      <a:pt x="0" y="190"/>
                    </a:lnTo>
                    <a:lnTo>
                      <a:pt x="11" y="203"/>
                    </a:lnTo>
                    <a:lnTo>
                      <a:pt x="26" y="218"/>
                    </a:lnTo>
                    <a:lnTo>
                      <a:pt x="54" y="212"/>
                    </a:lnTo>
                    <a:lnTo>
                      <a:pt x="100" y="210"/>
                    </a:lnTo>
                    <a:lnTo>
                      <a:pt x="172" y="215"/>
                    </a:lnTo>
                    <a:lnTo>
                      <a:pt x="322" y="218"/>
                    </a:lnTo>
                    <a:lnTo>
                      <a:pt x="420" y="210"/>
                    </a:lnTo>
                    <a:lnTo>
                      <a:pt x="452" y="215"/>
                    </a:lnTo>
                    <a:lnTo>
                      <a:pt x="473" y="213"/>
                    </a:lnTo>
                    <a:lnTo>
                      <a:pt x="506" y="218"/>
                    </a:lnTo>
                    <a:lnTo>
                      <a:pt x="512" y="218"/>
                    </a:lnTo>
                    <a:lnTo>
                      <a:pt x="573" y="219"/>
                    </a:lnTo>
                    <a:lnTo>
                      <a:pt x="603" y="218"/>
                    </a:lnTo>
                    <a:lnTo>
                      <a:pt x="621" y="213"/>
                    </a:lnTo>
                    <a:lnTo>
                      <a:pt x="703" y="210"/>
                    </a:lnTo>
                    <a:lnTo>
                      <a:pt x="708" y="210"/>
                    </a:lnTo>
                    <a:lnTo>
                      <a:pt x="738" y="210"/>
                    </a:lnTo>
                    <a:lnTo>
                      <a:pt x="788" y="218"/>
                    </a:lnTo>
                    <a:lnTo>
                      <a:pt x="827" y="219"/>
                    </a:lnTo>
                    <a:lnTo>
                      <a:pt x="832" y="219"/>
                    </a:lnTo>
                    <a:lnTo>
                      <a:pt x="864" y="223"/>
                    </a:lnTo>
                    <a:lnTo>
                      <a:pt x="885" y="215"/>
                    </a:lnTo>
                    <a:lnTo>
                      <a:pt x="891" y="218"/>
                    </a:lnTo>
                    <a:lnTo>
                      <a:pt x="955" y="213"/>
                    </a:lnTo>
                    <a:lnTo>
                      <a:pt x="960" y="210"/>
                    </a:lnTo>
                    <a:lnTo>
                      <a:pt x="976" y="215"/>
                    </a:lnTo>
                    <a:lnTo>
                      <a:pt x="999" y="218"/>
                    </a:lnTo>
                    <a:lnTo>
                      <a:pt x="1005" y="218"/>
                    </a:lnTo>
                    <a:lnTo>
                      <a:pt x="1037" y="213"/>
                    </a:lnTo>
                    <a:lnTo>
                      <a:pt x="1056" y="210"/>
                    </a:lnTo>
                    <a:lnTo>
                      <a:pt x="1062" y="210"/>
                    </a:lnTo>
                    <a:lnTo>
                      <a:pt x="1079" y="210"/>
                    </a:lnTo>
                    <a:lnTo>
                      <a:pt x="1105" y="210"/>
                    </a:lnTo>
                    <a:lnTo>
                      <a:pt x="1111" y="209"/>
                    </a:lnTo>
                    <a:lnTo>
                      <a:pt x="1129" y="215"/>
                    </a:lnTo>
                    <a:lnTo>
                      <a:pt x="1148" y="219"/>
                    </a:lnTo>
                    <a:lnTo>
                      <a:pt x="1154" y="219"/>
                    </a:lnTo>
                    <a:lnTo>
                      <a:pt x="1193" y="210"/>
                    </a:lnTo>
                    <a:lnTo>
                      <a:pt x="1211" y="213"/>
                    </a:lnTo>
                    <a:lnTo>
                      <a:pt x="1229" y="218"/>
                    </a:lnTo>
                    <a:lnTo>
                      <a:pt x="1233" y="215"/>
                    </a:lnTo>
                    <a:lnTo>
                      <a:pt x="1282" y="213"/>
                    </a:lnTo>
                    <a:lnTo>
                      <a:pt x="1299" y="212"/>
                    </a:lnTo>
                    <a:lnTo>
                      <a:pt x="1296" y="187"/>
                    </a:lnTo>
                    <a:lnTo>
                      <a:pt x="1283" y="169"/>
                    </a:lnTo>
                    <a:lnTo>
                      <a:pt x="1268" y="155"/>
                    </a:lnTo>
                    <a:lnTo>
                      <a:pt x="1246" y="140"/>
                    </a:lnTo>
                    <a:lnTo>
                      <a:pt x="1232" y="146"/>
                    </a:lnTo>
                    <a:lnTo>
                      <a:pt x="1226" y="145"/>
                    </a:lnTo>
                    <a:lnTo>
                      <a:pt x="1158" y="132"/>
                    </a:lnTo>
                    <a:lnTo>
                      <a:pt x="1119" y="117"/>
                    </a:lnTo>
                    <a:lnTo>
                      <a:pt x="1076" y="103"/>
                    </a:lnTo>
                    <a:lnTo>
                      <a:pt x="1070" y="103"/>
                    </a:lnTo>
                    <a:lnTo>
                      <a:pt x="1030" y="103"/>
                    </a:lnTo>
                    <a:lnTo>
                      <a:pt x="1008" y="113"/>
                    </a:lnTo>
                    <a:lnTo>
                      <a:pt x="974" y="122"/>
                    </a:lnTo>
                    <a:lnTo>
                      <a:pt x="942" y="132"/>
                    </a:lnTo>
                    <a:lnTo>
                      <a:pt x="905" y="131"/>
                    </a:lnTo>
                    <a:lnTo>
                      <a:pt x="878" y="126"/>
                    </a:lnTo>
                    <a:lnTo>
                      <a:pt x="873" y="126"/>
                    </a:lnTo>
                    <a:lnTo>
                      <a:pt x="827" y="117"/>
                    </a:lnTo>
                    <a:lnTo>
                      <a:pt x="787" y="103"/>
                    </a:lnTo>
                    <a:lnTo>
                      <a:pt x="761" y="99"/>
                    </a:lnTo>
                    <a:lnTo>
                      <a:pt x="743" y="85"/>
                    </a:lnTo>
                    <a:lnTo>
                      <a:pt x="721" y="80"/>
                    </a:lnTo>
                    <a:lnTo>
                      <a:pt x="702" y="67"/>
                    </a:lnTo>
                    <a:lnTo>
                      <a:pt x="695" y="38"/>
                    </a:lnTo>
                    <a:lnTo>
                      <a:pt x="718" y="16"/>
                    </a:lnTo>
                    <a:lnTo>
                      <a:pt x="687" y="25"/>
                    </a:lnTo>
                    <a:lnTo>
                      <a:pt x="645" y="24"/>
                    </a:lnTo>
                    <a:lnTo>
                      <a:pt x="614" y="25"/>
                    </a:lnTo>
                    <a:lnTo>
                      <a:pt x="575" y="16"/>
                    </a:lnTo>
                    <a:lnTo>
                      <a:pt x="537" y="0"/>
                    </a:lnTo>
                    <a:lnTo>
                      <a:pt x="566" y="29"/>
                    </a:lnTo>
                    <a:lnTo>
                      <a:pt x="575" y="51"/>
                    </a:lnTo>
                    <a:lnTo>
                      <a:pt x="573" y="68"/>
                    </a:lnTo>
                    <a:lnTo>
                      <a:pt x="560" y="87"/>
                    </a:lnTo>
                    <a:lnTo>
                      <a:pt x="531" y="97"/>
                    </a:lnTo>
                    <a:lnTo>
                      <a:pt x="503" y="96"/>
                    </a:lnTo>
                    <a:lnTo>
                      <a:pt x="477" y="100"/>
                    </a:lnTo>
                    <a:lnTo>
                      <a:pt x="451" y="106"/>
                    </a:lnTo>
                    <a:lnTo>
                      <a:pt x="413" y="122"/>
                    </a:lnTo>
                    <a:lnTo>
                      <a:pt x="389" y="129"/>
                    </a:lnTo>
                    <a:lnTo>
                      <a:pt x="361" y="119"/>
                    </a:lnTo>
                    <a:lnTo>
                      <a:pt x="331" y="122"/>
                    </a:lnTo>
                    <a:lnTo>
                      <a:pt x="306" y="135"/>
                    </a:lnTo>
                    <a:lnTo>
                      <a:pt x="288" y="128"/>
                    </a:lnTo>
                    <a:lnTo>
                      <a:pt x="261" y="134"/>
                    </a:lnTo>
                    <a:lnTo>
                      <a:pt x="233" y="131"/>
                    </a:lnTo>
                    <a:lnTo>
                      <a:pt x="203" y="142"/>
                    </a:lnTo>
                    <a:lnTo>
                      <a:pt x="197" y="142"/>
                    </a:lnTo>
                    <a:lnTo>
                      <a:pt x="187" y="140"/>
                    </a:lnTo>
                    <a:lnTo>
                      <a:pt x="158" y="132"/>
                    </a:lnTo>
                    <a:lnTo>
                      <a:pt x="143" y="126"/>
                    </a:lnTo>
                    <a:lnTo>
                      <a:pt x="118" y="134"/>
                    </a:lnTo>
                    <a:lnTo>
                      <a:pt x="97" y="143"/>
                    </a:lnTo>
                  </a:path>
                </a:pathLst>
              </a:custGeom>
              <a:gradFill rotWithShape="0">
                <a:gsLst>
                  <a:gs pos="0">
                    <a:srgbClr val="1C1C1C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7" name="Freeform 21">
                <a:extLst>
                  <a:ext uri="{FF2B5EF4-FFF2-40B4-BE49-F238E27FC236}">
                    <a16:creationId xmlns:a16="http://schemas.microsoft.com/office/drawing/2014/main" xmlns="" id="{711109FF-8F26-46CD-BF30-26DE956DFF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31" y="310"/>
                <a:ext cx="559" cy="184"/>
              </a:xfrm>
              <a:custGeom>
                <a:avLst/>
                <a:gdLst>
                  <a:gd name="T0" fmla="*/ 558 w 559"/>
                  <a:gd name="T1" fmla="*/ 183 h 184"/>
                  <a:gd name="T2" fmla="*/ 550 w 559"/>
                  <a:gd name="T3" fmla="*/ 153 h 184"/>
                  <a:gd name="T4" fmla="*/ 539 w 559"/>
                  <a:gd name="T5" fmla="*/ 133 h 184"/>
                  <a:gd name="T6" fmla="*/ 505 w 559"/>
                  <a:gd name="T7" fmla="*/ 111 h 184"/>
                  <a:gd name="T8" fmla="*/ 447 w 559"/>
                  <a:gd name="T9" fmla="*/ 88 h 184"/>
                  <a:gd name="T10" fmla="*/ 404 w 559"/>
                  <a:gd name="T11" fmla="*/ 81 h 184"/>
                  <a:gd name="T12" fmla="*/ 367 w 559"/>
                  <a:gd name="T13" fmla="*/ 74 h 184"/>
                  <a:gd name="T14" fmla="*/ 310 w 559"/>
                  <a:gd name="T15" fmla="*/ 69 h 184"/>
                  <a:gd name="T16" fmla="*/ 265 w 559"/>
                  <a:gd name="T17" fmla="*/ 60 h 184"/>
                  <a:gd name="T18" fmla="*/ 224 w 559"/>
                  <a:gd name="T19" fmla="*/ 54 h 184"/>
                  <a:gd name="T20" fmla="*/ 182 w 559"/>
                  <a:gd name="T21" fmla="*/ 49 h 184"/>
                  <a:gd name="T22" fmla="*/ 134 w 559"/>
                  <a:gd name="T23" fmla="*/ 43 h 184"/>
                  <a:gd name="T24" fmla="*/ 64 w 559"/>
                  <a:gd name="T25" fmla="*/ 42 h 184"/>
                  <a:gd name="T26" fmla="*/ 66 w 559"/>
                  <a:gd name="T27" fmla="*/ 44 h 184"/>
                  <a:gd name="T28" fmla="*/ 29 w 559"/>
                  <a:gd name="T29" fmla="*/ 41 h 184"/>
                  <a:gd name="T30" fmla="*/ 17 w 559"/>
                  <a:gd name="T31" fmla="*/ 27 h 184"/>
                  <a:gd name="T32" fmla="*/ 21 w 559"/>
                  <a:gd name="T33" fmla="*/ 0 h 184"/>
                  <a:gd name="T34" fmla="*/ 1 w 559"/>
                  <a:gd name="T35" fmla="*/ 24 h 184"/>
                  <a:gd name="T36" fmla="*/ 0 w 559"/>
                  <a:gd name="T37" fmla="*/ 40 h 184"/>
                  <a:gd name="T38" fmla="*/ 21 w 559"/>
                  <a:gd name="T39" fmla="*/ 52 h 184"/>
                  <a:gd name="T40" fmla="*/ 66 w 559"/>
                  <a:gd name="T41" fmla="*/ 57 h 184"/>
                  <a:gd name="T42" fmla="*/ 140 w 559"/>
                  <a:gd name="T43" fmla="*/ 60 h 184"/>
                  <a:gd name="T44" fmla="*/ 220 w 559"/>
                  <a:gd name="T45" fmla="*/ 70 h 184"/>
                  <a:gd name="T46" fmla="*/ 283 w 559"/>
                  <a:gd name="T47" fmla="*/ 80 h 184"/>
                  <a:gd name="T48" fmla="*/ 356 w 559"/>
                  <a:gd name="T49" fmla="*/ 90 h 184"/>
                  <a:gd name="T50" fmla="*/ 417 w 559"/>
                  <a:gd name="T51" fmla="*/ 100 h 184"/>
                  <a:gd name="T52" fmla="*/ 461 w 559"/>
                  <a:gd name="T53" fmla="*/ 109 h 184"/>
                  <a:gd name="T54" fmla="*/ 498 w 559"/>
                  <a:gd name="T55" fmla="*/ 128 h 184"/>
                  <a:gd name="T56" fmla="*/ 525 w 559"/>
                  <a:gd name="T57" fmla="*/ 140 h 184"/>
                  <a:gd name="T58" fmla="*/ 541 w 559"/>
                  <a:gd name="T59" fmla="*/ 164 h 184"/>
                  <a:gd name="T60" fmla="*/ 558 w 559"/>
                  <a:gd name="T61" fmla="*/ 183 h 184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559" h="184">
                    <a:moveTo>
                      <a:pt x="558" y="183"/>
                    </a:moveTo>
                    <a:lnTo>
                      <a:pt x="550" y="153"/>
                    </a:lnTo>
                    <a:lnTo>
                      <a:pt x="539" y="133"/>
                    </a:lnTo>
                    <a:lnTo>
                      <a:pt x="505" y="111"/>
                    </a:lnTo>
                    <a:lnTo>
                      <a:pt x="447" y="88"/>
                    </a:lnTo>
                    <a:lnTo>
                      <a:pt x="404" y="81"/>
                    </a:lnTo>
                    <a:lnTo>
                      <a:pt x="367" y="74"/>
                    </a:lnTo>
                    <a:lnTo>
                      <a:pt x="310" y="69"/>
                    </a:lnTo>
                    <a:lnTo>
                      <a:pt x="265" y="60"/>
                    </a:lnTo>
                    <a:lnTo>
                      <a:pt x="224" y="54"/>
                    </a:lnTo>
                    <a:lnTo>
                      <a:pt x="182" y="49"/>
                    </a:lnTo>
                    <a:lnTo>
                      <a:pt x="134" y="43"/>
                    </a:lnTo>
                    <a:lnTo>
                      <a:pt x="64" y="42"/>
                    </a:lnTo>
                    <a:lnTo>
                      <a:pt x="66" y="44"/>
                    </a:lnTo>
                    <a:lnTo>
                      <a:pt x="29" y="41"/>
                    </a:lnTo>
                    <a:lnTo>
                      <a:pt x="17" y="27"/>
                    </a:lnTo>
                    <a:lnTo>
                      <a:pt x="21" y="0"/>
                    </a:lnTo>
                    <a:lnTo>
                      <a:pt x="1" y="24"/>
                    </a:lnTo>
                    <a:lnTo>
                      <a:pt x="0" y="40"/>
                    </a:lnTo>
                    <a:lnTo>
                      <a:pt x="21" y="52"/>
                    </a:lnTo>
                    <a:lnTo>
                      <a:pt x="66" y="57"/>
                    </a:lnTo>
                    <a:lnTo>
                      <a:pt x="140" y="60"/>
                    </a:lnTo>
                    <a:lnTo>
                      <a:pt x="220" y="70"/>
                    </a:lnTo>
                    <a:lnTo>
                      <a:pt x="283" y="80"/>
                    </a:lnTo>
                    <a:lnTo>
                      <a:pt x="356" y="90"/>
                    </a:lnTo>
                    <a:lnTo>
                      <a:pt x="417" y="100"/>
                    </a:lnTo>
                    <a:lnTo>
                      <a:pt x="461" y="109"/>
                    </a:lnTo>
                    <a:lnTo>
                      <a:pt x="498" y="128"/>
                    </a:lnTo>
                    <a:lnTo>
                      <a:pt x="525" y="140"/>
                    </a:lnTo>
                    <a:lnTo>
                      <a:pt x="541" y="164"/>
                    </a:lnTo>
                    <a:lnTo>
                      <a:pt x="558" y="183"/>
                    </a:lnTo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Rectangle 22">
            <a:extLst>
              <a:ext uri="{FF2B5EF4-FFF2-40B4-BE49-F238E27FC236}">
                <a16:creationId xmlns:a16="http://schemas.microsoft.com/office/drawing/2014/main" xmlns="" id="{F8EC7759-A97F-4330-8000-C71EEF9025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73075" y="1216025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Click to edit Master title style</a:t>
            </a:r>
          </a:p>
        </p:txBody>
      </p:sp>
      <p:sp>
        <p:nvSpPr>
          <p:cNvPr id="1028" name="Rectangle 23">
            <a:extLst>
              <a:ext uri="{FF2B5EF4-FFF2-40B4-BE49-F238E27FC236}">
                <a16:creationId xmlns:a16="http://schemas.microsoft.com/office/drawing/2014/main" xmlns="" id="{96C15613-09C7-4F72-AAFC-44B4862C79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2441575"/>
            <a:ext cx="8064500" cy="35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/>
              <a:t>Click to edit Master text styles</a:t>
            </a:r>
          </a:p>
          <a:p>
            <a:pPr lvl="1"/>
            <a:r>
              <a:rPr lang="hr-HR" altLang="en-US"/>
              <a:t>Second level</a:t>
            </a:r>
          </a:p>
          <a:p>
            <a:pPr lvl="2"/>
            <a:r>
              <a:rPr lang="hr-HR" altLang="en-US"/>
              <a:t>Third level</a:t>
            </a:r>
          </a:p>
          <a:p>
            <a:pPr lvl="3"/>
            <a:r>
              <a:rPr lang="hr-HR" altLang="en-US"/>
              <a:t>Fourth level</a:t>
            </a:r>
          </a:p>
          <a:p>
            <a:pPr lvl="4"/>
            <a:r>
              <a:rPr lang="hr-HR" altLang="en-US"/>
              <a:t>Fifth level</a:t>
            </a:r>
          </a:p>
        </p:txBody>
      </p:sp>
      <p:sp>
        <p:nvSpPr>
          <p:cNvPr id="89112" name="Rectangle 24">
            <a:extLst>
              <a:ext uri="{FF2B5EF4-FFF2-40B4-BE49-F238E27FC236}">
                <a16:creationId xmlns:a16="http://schemas.microsoft.com/office/drawing/2014/main" xmlns="" id="{2536CE74-90C7-4ECA-855A-C39C88121D7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067425"/>
            <a:ext cx="2387600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89113" name="Rectangle 25">
            <a:extLst>
              <a:ext uri="{FF2B5EF4-FFF2-40B4-BE49-F238E27FC236}">
                <a16:creationId xmlns:a16="http://schemas.microsoft.com/office/drawing/2014/main" xmlns="" id="{E55D96F4-3FC5-454E-96A3-D91706DF1B4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067425"/>
            <a:ext cx="3225800" cy="4984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89114" name="Rectangle 26">
            <a:extLst>
              <a:ext uri="{FF2B5EF4-FFF2-40B4-BE49-F238E27FC236}">
                <a16:creationId xmlns:a16="http://schemas.microsoft.com/office/drawing/2014/main" xmlns="" id="{A6F2DC81-FE7A-4A72-8045-A38D579AE7E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13500" y="6067425"/>
            <a:ext cx="2133600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1032" name="Freeform 27">
            <a:extLst>
              <a:ext uri="{FF2B5EF4-FFF2-40B4-BE49-F238E27FC236}">
                <a16:creationId xmlns:a16="http://schemas.microsoft.com/office/drawing/2014/main" xmlns="" id="{295A47B2-4575-4482-8220-435DABA197AE}"/>
              </a:ext>
            </a:extLst>
          </p:cNvPr>
          <p:cNvSpPr>
            <a:spLocks/>
          </p:cNvSpPr>
          <p:nvPr/>
        </p:nvSpPr>
        <p:spPr bwMode="auto">
          <a:xfrm>
            <a:off x="3654425" y="2257425"/>
            <a:ext cx="2047875" cy="90488"/>
          </a:xfrm>
          <a:custGeom>
            <a:avLst/>
            <a:gdLst>
              <a:gd name="T0" fmla="*/ 15875 w 1290"/>
              <a:gd name="T1" fmla="*/ 0 h 57"/>
              <a:gd name="T2" fmla="*/ 0 w 1290"/>
              <a:gd name="T3" fmla="*/ 30163 h 57"/>
              <a:gd name="T4" fmla="*/ 3175 w 1290"/>
              <a:gd name="T5" fmla="*/ 63500 h 57"/>
              <a:gd name="T6" fmla="*/ 44450 w 1290"/>
              <a:gd name="T7" fmla="*/ 79375 h 57"/>
              <a:gd name="T8" fmla="*/ 234950 w 1290"/>
              <a:gd name="T9" fmla="*/ 84138 h 57"/>
              <a:gd name="T10" fmla="*/ 471488 w 1290"/>
              <a:gd name="T11" fmla="*/ 84138 h 57"/>
              <a:gd name="T12" fmla="*/ 742950 w 1290"/>
              <a:gd name="T13" fmla="*/ 84138 h 57"/>
              <a:gd name="T14" fmla="*/ 1058863 w 1290"/>
              <a:gd name="T15" fmla="*/ 84138 h 57"/>
              <a:gd name="T16" fmla="*/ 1317625 w 1290"/>
              <a:gd name="T17" fmla="*/ 84138 h 57"/>
              <a:gd name="T18" fmla="*/ 1576388 w 1290"/>
              <a:gd name="T19" fmla="*/ 87313 h 57"/>
              <a:gd name="T20" fmla="*/ 1808163 w 1290"/>
              <a:gd name="T21" fmla="*/ 84138 h 57"/>
              <a:gd name="T22" fmla="*/ 1946275 w 1290"/>
              <a:gd name="T23" fmla="*/ 88900 h 57"/>
              <a:gd name="T24" fmla="*/ 2030413 w 1290"/>
              <a:gd name="T25" fmla="*/ 74613 h 57"/>
              <a:gd name="T26" fmla="*/ 2046288 w 1290"/>
              <a:gd name="T27" fmla="*/ 39688 h 57"/>
              <a:gd name="T28" fmla="*/ 2024063 w 1290"/>
              <a:gd name="T29" fmla="*/ 22225 h 57"/>
              <a:gd name="T30" fmla="*/ 2022475 w 1290"/>
              <a:gd name="T31" fmla="*/ 42863 h 57"/>
              <a:gd name="T32" fmla="*/ 2001838 w 1290"/>
              <a:gd name="T33" fmla="*/ 55563 h 57"/>
              <a:gd name="T34" fmla="*/ 1962150 w 1290"/>
              <a:gd name="T35" fmla="*/ 60325 h 57"/>
              <a:gd name="T36" fmla="*/ 1898650 w 1290"/>
              <a:gd name="T37" fmla="*/ 63500 h 57"/>
              <a:gd name="T38" fmla="*/ 1779588 w 1290"/>
              <a:gd name="T39" fmla="*/ 63500 h 57"/>
              <a:gd name="T40" fmla="*/ 1544638 w 1290"/>
              <a:gd name="T41" fmla="*/ 63500 h 57"/>
              <a:gd name="T42" fmla="*/ 1339850 w 1290"/>
              <a:gd name="T43" fmla="*/ 63500 h 57"/>
              <a:gd name="T44" fmla="*/ 1130300 w 1290"/>
              <a:gd name="T45" fmla="*/ 60325 h 57"/>
              <a:gd name="T46" fmla="*/ 927100 w 1290"/>
              <a:gd name="T47" fmla="*/ 63500 h 57"/>
              <a:gd name="T48" fmla="*/ 685800 w 1290"/>
              <a:gd name="T49" fmla="*/ 66675 h 57"/>
              <a:gd name="T50" fmla="*/ 500063 w 1290"/>
              <a:gd name="T51" fmla="*/ 68263 h 57"/>
              <a:gd name="T52" fmla="*/ 358775 w 1290"/>
              <a:gd name="T53" fmla="*/ 63500 h 57"/>
              <a:gd name="T54" fmla="*/ 223838 w 1290"/>
              <a:gd name="T55" fmla="*/ 66675 h 57"/>
              <a:gd name="T56" fmla="*/ 123825 w 1290"/>
              <a:gd name="T57" fmla="*/ 63500 h 57"/>
              <a:gd name="T58" fmla="*/ 65088 w 1290"/>
              <a:gd name="T59" fmla="*/ 63500 h 57"/>
              <a:gd name="T60" fmla="*/ 31750 w 1290"/>
              <a:gd name="T61" fmla="*/ 55563 h 57"/>
              <a:gd name="T62" fmla="*/ 22225 w 1290"/>
              <a:gd name="T63" fmla="*/ 34925 h 57"/>
              <a:gd name="T64" fmla="*/ 15875 w 1290"/>
              <a:gd name="T65" fmla="*/ 6350 h 57"/>
              <a:gd name="T66" fmla="*/ 7938 w 1290"/>
              <a:gd name="T67" fmla="*/ 7938 h 57"/>
              <a:gd name="T68" fmla="*/ 11113 w 1290"/>
              <a:gd name="T69" fmla="*/ 9525 h 57"/>
              <a:gd name="T70" fmla="*/ 15875 w 1290"/>
              <a:gd name="T71" fmla="*/ 0 h 57"/>
              <a:gd name="T72" fmla="*/ 15875 w 1290"/>
              <a:gd name="T73" fmla="*/ 6350 h 57"/>
              <a:gd name="T74" fmla="*/ 14288 w 1290"/>
              <a:gd name="T75" fmla="*/ 9525 h 57"/>
              <a:gd name="T76" fmla="*/ 15875 w 1290"/>
              <a:gd name="T77" fmla="*/ 0 h 57"/>
              <a:gd name="T78" fmla="*/ 15875 w 1290"/>
              <a:gd name="T79" fmla="*/ 6350 h 57"/>
              <a:gd name="T80" fmla="*/ 14288 w 1290"/>
              <a:gd name="T81" fmla="*/ 11113 h 57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290" h="57">
                <a:moveTo>
                  <a:pt x="10" y="0"/>
                </a:moveTo>
                <a:lnTo>
                  <a:pt x="0" y="19"/>
                </a:lnTo>
                <a:lnTo>
                  <a:pt x="2" y="40"/>
                </a:lnTo>
                <a:lnTo>
                  <a:pt x="28" y="50"/>
                </a:lnTo>
                <a:lnTo>
                  <a:pt x="148" y="53"/>
                </a:lnTo>
                <a:lnTo>
                  <a:pt x="297" y="53"/>
                </a:lnTo>
                <a:lnTo>
                  <a:pt x="468" y="53"/>
                </a:lnTo>
                <a:lnTo>
                  <a:pt x="667" y="53"/>
                </a:lnTo>
                <a:lnTo>
                  <a:pt x="830" y="53"/>
                </a:lnTo>
                <a:lnTo>
                  <a:pt x="993" y="55"/>
                </a:lnTo>
                <a:lnTo>
                  <a:pt x="1139" y="53"/>
                </a:lnTo>
                <a:lnTo>
                  <a:pt x="1226" y="56"/>
                </a:lnTo>
                <a:lnTo>
                  <a:pt x="1279" y="47"/>
                </a:lnTo>
                <a:lnTo>
                  <a:pt x="1289" y="25"/>
                </a:lnTo>
                <a:lnTo>
                  <a:pt x="1275" y="14"/>
                </a:lnTo>
                <a:lnTo>
                  <a:pt x="1274" y="27"/>
                </a:lnTo>
                <a:lnTo>
                  <a:pt x="1261" y="35"/>
                </a:lnTo>
                <a:lnTo>
                  <a:pt x="1236" y="38"/>
                </a:lnTo>
                <a:lnTo>
                  <a:pt x="1196" y="40"/>
                </a:lnTo>
                <a:lnTo>
                  <a:pt x="1121" y="40"/>
                </a:lnTo>
                <a:lnTo>
                  <a:pt x="973" y="40"/>
                </a:lnTo>
                <a:lnTo>
                  <a:pt x="844" y="40"/>
                </a:lnTo>
                <a:lnTo>
                  <a:pt x="712" y="38"/>
                </a:lnTo>
                <a:lnTo>
                  <a:pt x="584" y="40"/>
                </a:lnTo>
                <a:lnTo>
                  <a:pt x="432" y="42"/>
                </a:lnTo>
                <a:lnTo>
                  <a:pt x="315" y="43"/>
                </a:lnTo>
                <a:lnTo>
                  <a:pt x="226" y="40"/>
                </a:lnTo>
                <a:lnTo>
                  <a:pt x="141" y="42"/>
                </a:lnTo>
                <a:lnTo>
                  <a:pt x="78" y="40"/>
                </a:lnTo>
                <a:lnTo>
                  <a:pt x="41" y="40"/>
                </a:lnTo>
                <a:lnTo>
                  <a:pt x="20" y="35"/>
                </a:lnTo>
                <a:lnTo>
                  <a:pt x="14" y="22"/>
                </a:lnTo>
                <a:lnTo>
                  <a:pt x="10" y="4"/>
                </a:lnTo>
                <a:lnTo>
                  <a:pt x="5" y="5"/>
                </a:lnTo>
                <a:lnTo>
                  <a:pt x="7" y="6"/>
                </a:lnTo>
                <a:lnTo>
                  <a:pt x="10" y="0"/>
                </a:lnTo>
                <a:lnTo>
                  <a:pt x="10" y="4"/>
                </a:lnTo>
                <a:lnTo>
                  <a:pt x="9" y="6"/>
                </a:lnTo>
                <a:lnTo>
                  <a:pt x="10" y="0"/>
                </a:lnTo>
                <a:lnTo>
                  <a:pt x="10" y="4"/>
                </a:lnTo>
                <a:lnTo>
                  <a:pt x="9" y="7"/>
                </a:lnTo>
              </a:path>
            </a:pathLst>
          </a:custGeom>
          <a:solidFill>
            <a:srgbClr val="FFFF99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07878483-E974-440D-9F86-D5792A79CA9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-107950" y="1052513"/>
            <a:ext cx="6191250" cy="722312"/>
          </a:xfrm>
        </p:spPr>
        <p:txBody>
          <a:bodyPr/>
          <a:lstStyle/>
          <a:p>
            <a:pPr eaLnBrk="1" hangingPunct="1"/>
            <a:r>
              <a:rPr lang="mk-MK" altLang="en-US" sz="2800"/>
              <a:t>Човек</a:t>
            </a:r>
            <a:r>
              <a:rPr lang="hr-HR" altLang="en-US" sz="2800"/>
              <a:t> – </a:t>
            </a:r>
            <a:r>
              <a:rPr lang="mk-MK" altLang="en-US" sz="2800"/>
              <a:t>тоа сум јас</a:t>
            </a:r>
            <a:endParaRPr lang="hr-HR" altLang="en-US" sz="280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695BC753-AC0F-443C-BBB5-29CF5FFE2A8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8313" y="2565400"/>
            <a:ext cx="8424862" cy="1871663"/>
          </a:xfrm>
        </p:spPr>
        <p:txBody>
          <a:bodyPr/>
          <a:lstStyle/>
          <a:p>
            <a:pPr eaLnBrk="1" hangingPunct="1">
              <a:defRPr/>
            </a:pPr>
            <a:r>
              <a:rPr lang="mk-MK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ГРАДБА И ДВИЖЕЊЕ НА ЧОВЕЧКОТО ТЕЛО</a:t>
            </a:r>
            <a:endParaRPr lang="hr-HR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5">
            <a:extLst>
              <a:ext uri="{FF2B5EF4-FFF2-40B4-BE49-F238E27FC236}">
                <a16:creationId xmlns:a16="http://schemas.microsoft.com/office/drawing/2014/main" xmlns="" id="{D6B3B575-21E6-423D-B9FA-6AE11AD936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928688"/>
            <a:ext cx="5743575" cy="628650"/>
          </a:xfrm>
        </p:spPr>
        <p:txBody>
          <a:bodyPr/>
          <a:lstStyle/>
          <a:p>
            <a:pPr eaLnBrk="1" hangingPunct="1"/>
            <a:r>
              <a:rPr lang="mk-MK" altLang="en-US" sz="4000"/>
              <a:t>игра асоцијација</a:t>
            </a:r>
            <a:endParaRPr lang="hr-HR" altLang="en-US" sz="4000"/>
          </a:p>
        </p:txBody>
      </p:sp>
      <p:sp>
        <p:nvSpPr>
          <p:cNvPr id="3169" name="AutoShape 97">
            <a:extLst>
              <a:ext uri="{FF2B5EF4-FFF2-40B4-BE49-F238E27FC236}">
                <a16:creationId xmlns:a16="http://schemas.microsoft.com/office/drawing/2014/main" xmlns="" id="{8F6F9B71-E42F-4064-917C-45404AEF7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349500"/>
            <a:ext cx="2592387" cy="647700"/>
          </a:xfrm>
          <a:prstGeom prst="flowChart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mk-MK" altLang="en-US" sz="2800"/>
              <a:t>ОЧИ</a:t>
            </a:r>
            <a:endParaRPr lang="hr-HR" altLang="en-US" sz="2800"/>
          </a:p>
        </p:txBody>
      </p:sp>
      <p:sp>
        <p:nvSpPr>
          <p:cNvPr id="3172" name="AutoShape 100">
            <a:extLst>
              <a:ext uri="{FF2B5EF4-FFF2-40B4-BE49-F238E27FC236}">
                <a16:creationId xmlns:a16="http://schemas.microsoft.com/office/drawing/2014/main" xmlns="" id="{BAA31F14-035A-4E69-93D9-BEE144822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997200"/>
            <a:ext cx="2592387" cy="647700"/>
          </a:xfrm>
          <a:prstGeom prst="flowChart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mk-MK" altLang="en-US" sz="2800"/>
              <a:t>УСТА</a:t>
            </a:r>
            <a:endParaRPr lang="hr-HR" altLang="en-US" sz="2800"/>
          </a:p>
        </p:txBody>
      </p:sp>
      <p:sp>
        <p:nvSpPr>
          <p:cNvPr id="3173" name="AutoShape 101">
            <a:extLst>
              <a:ext uri="{FF2B5EF4-FFF2-40B4-BE49-F238E27FC236}">
                <a16:creationId xmlns:a16="http://schemas.microsoft.com/office/drawing/2014/main" xmlns="" id="{29F93D29-B49A-40AA-AF1A-D33252EB51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3644900"/>
            <a:ext cx="2592387" cy="647700"/>
          </a:xfrm>
          <a:prstGeom prst="flowChart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mk-MK" altLang="en-US" sz="2800"/>
              <a:t>НОС</a:t>
            </a:r>
            <a:endParaRPr lang="hr-HR" altLang="en-US" sz="2800"/>
          </a:p>
        </p:txBody>
      </p:sp>
      <p:sp>
        <p:nvSpPr>
          <p:cNvPr id="3174" name="AutoShape 102">
            <a:extLst>
              <a:ext uri="{FF2B5EF4-FFF2-40B4-BE49-F238E27FC236}">
                <a16:creationId xmlns:a16="http://schemas.microsoft.com/office/drawing/2014/main" xmlns="" id="{54546081-C81A-4D3A-B30D-323ED2729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365625"/>
            <a:ext cx="2592387" cy="647700"/>
          </a:xfrm>
          <a:prstGeom prst="flowChartProcess">
            <a:avLst/>
          </a:prstGeom>
          <a:solidFill>
            <a:srgbClr val="FF33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mk-MK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ГЛАВА</a:t>
            </a:r>
            <a:endParaRPr lang="hr-HR" sz="28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175" name="AutoShape 103">
            <a:extLst>
              <a:ext uri="{FF2B5EF4-FFF2-40B4-BE49-F238E27FC236}">
                <a16:creationId xmlns:a16="http://schemas.microsoft.com/office/drawing/2014/main" xmlns="" id="{AD055141-10E3-4BF4-B41A-327F554B51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5013" y="2349500"/>
            <a:ext cx="2592387" cy="647700"/>
          </a:xfrm>
          <a:prstGeom prst="flowChart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mk-MK" altLang="en-US" sz="2800"/>
              <a:t>РАЦЕ</a:t>
            </a:r>
            <a:endParaRPr lang="hr-HR" altLang="en-US" sz="2800"/>
          </a:p>
        </p:txBody>
      </p:sp>
      <p:sp>
        <p:nvSpPr>
          <p:cNvPr id="3176" name="AutoShape 104">
            <a:extLst>
              <a:ext uri="{FF2B5EF4-FFF2-40B4-BE49-F238E27FC236}">
                <a16:creationId xmlns:a16="http://schemas.microsoft.com/office/drawing/2014/main" xmlns="" id="{10278CC5-0CC4-40E6-A3C8-AB3D67D3B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5013" y="2997200"/>
            <a:ext cx="2592387" cy="647700"/>
          </a:xfrm>
          <a:prstGeom prst="flowChart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mk-MK" altLang="en-US" sz="2800"/>
              <a:t>НОЗЕ</a:t>
            </a:r>
            <a:endParaRPr lang="hr-HR" altLang="en-US" sz="2800"/>
          </a:p>
        </p:txBody>
      </p:sp>
      <p:sp>
        <p:nvSpPr>
          <p:cNvPr id="3177" name="AutoShape 105">
            <a:extLst>
              <a:ext uri="{FF2B5EF4-FFF2-40B4-BE49-F238E27FC236}">
                <a16:creationId xmlns:a16="http://schemas.microsoft.com/office/drawing/2014/main" xmlns="" id="{444C4777-E309-4C81-967F-680788667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5013" y="3644900"/>
            <a:ext cx="2592387" cy="647700"/>
          </a:xfrm>
          <a:prstGeom prst="flowChart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mk-MK" altLang="en-US" sz="2800"/>
              <a:t>ДВИЖЕЊЕ</a:t>
            </a:r>
            <a:endParaRPr lang="hr-HR" altLang="en-US" sz="2800"/>
          </a:p>
        </p:txBody>
      </p:sp>
      <p:sp>
        <p:nvSpPr>
          <p:cNvPr id="3178" name="AutoShape 106">
            <a:extLst>
              <a:ext uri="{FF2B5EF4-FFF2-40B4-BE49-F238E27FC236}">
                <a16:creationId xmlns:a16="http://schemas.microsoft.com/office/drawing/2014/main" xmlns="" id="{8D342FAC-C8EC-43BE-939D-54C6CF94B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5013" y="4365625"/>
            <a:ext cx="2592387" cy="647700"/>
          </a:xfrm>
          <a:prstGeom prst="flowChartProcess">
            <a:avLst/>
          </a:prstGeom>
          <a:solidFill>
            <a:srgbClr val="3399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mk-MK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ЕКСТРЕМИТЕТИ</a:t>
            </a:r>
            <a:endParaRPr lang="hr-HR" sz="28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179" name="AutoShape 107">
            <a:extLst>
              <a:ext uri="{FF2B5EF4-FFF2-40B4-BE49-F238E27FC236}">
                <a16:creationId xmlns:a16="http://schemas.microsoft.com/office/drawing/2014/main" xmlns="" id="{4AC6D10F-615C-4B89-8929-ADE554F14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2349500"/>
            <a:ext cx="2592388" cy="647700"/>
          </a:xfrm>
          <a:prstGeom prst="flowChartProcess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mk-MK" altLang="en-US" sz="2800"/>
              <a:t>РБЕТ</a:t>
            </a:r>
            <a:endParaRPr lang="hr-HR" altLang="en-US" sz="2800"/>
          </a:p>
        </p:txBody>
      </p:sp>
      <p:sp>
        <p:nvSpPr>
          <p:cNvPr id="3180" name="AutoShape 108">
            <a:extLst>
              <a:ext uri="{FF2B5EF4-FFF2-40B4-BE49-F238E27FC236}">
                <a16:creationId xmlns:a16="http://schemas.microsoft.com/office/drawing/2014/main" xmlns="" id="{1C3A8341-1FD3-4828-9E73-B3B447103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2997200"/>
            <a:ext cx="2592388" cy="647700"/>
          </a:xfrm>
          <a:prstGeom prst="flowChartProcess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mk-MK" altLang="en-US" sz="2800"/>
              <a:t>ГРБ</a:t>
            </a:r>
            <a:endParaRPr lang="hr-HR" altLang="en-US" sz="2800"/>
          </a:p>
        </p:txBody>
      </p:sp>
      <p:sp>
        <p:nvSpPr>
          <p:cNvPr id="3181" name="AutoShape 109">
            <a:extLst>
              <a:ext uri="{FF2B5EF4-FFF2-40B4-BE49-F238E27FC236}">
                <a16:creationId xmlns:a16="http://schemas.microsoft.com/office/drawing/2014/main" xmlns="" id="{F53545F8-7506-40CE-BD6F-53A9D6BDF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3644900"/>
            <a:ext cx="2592388" cy="647700"/>
          </a:xfrm>
          <a:prstGeom prst="flowChartProcess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mk-MK" altLang="en-US" sz="2800"/>
              <a:t>СТОМАК</a:t>
            </a:r>
            <a:endParaRPr lang="hr-HR" altLang="en-US" sz="2800"/>
          </a:p>
        </p:txBody>
      </p:sp>
      <p:sp>
        <p:nvSpPr>
          <p:cNvPr id="3182" name="AutoShape 110">
            <a:extLst>
              <a:ext uri="{FF2B5EF4-FFF2-40B4-BE49-F238E27FC236}">
                <a16:creationId xmlns:a16="http://schemas.microsoft.com/office/drawing/2014/main" xmlns="" id="{52E54278-7563-4695-9E68-38C39A1336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4365625"/>
            <a:ext cx="2592388" cy="647700"/>
          </a:xfrm>
          <a:prstGeom prst="flowChartProcess">
            <a:avLst/>
          </a:prstGeom>
          <a:solidFill>
            <a:srgbClr val="00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mk-MK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ТРУП</a:t>
            </a:r>
            <a:endParaRPr lang="hr-HR" sz="28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183" name="AutoShape 111">
            <a:extLst>
              <a:ext uri="{FF2B5EF4-FFF2-40B4-BE49-F238E27FC236}">
                <a16:creationId xmlns:a16="http://schemas.microsoft.com/office/drawing/2014/main" xmlns="" id="{119C5B72-19E7-4C6E-903B-2C2F4A0E0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5157788"/>
            <a:ext cx="7632700" cy="647700"/>
          </a:xfrm>
          <a:prstGeom prst="flowChartProcess">
            <a:avLst/>
          </a:prstGeom>
          <a:gradFill rotWithShape="1">
            <a:gsLst>
              <a:gs pos="0">
                <a:srgbClr val="E3E753"/>
              </a:gs>
              <a:gs pos="100000">
                <a:srgbClr val="F8B04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mk-MK" sz="4000" dirty="0">
                <a:solidFill>
                  <a:srgbClr val="80008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ТЕЛО</a:t>
            </a:r>
            <a:endParaRPr lang="hr-HR" sz="4000" dirty="0">
              <a:solidFill>
                <a:srgbClr val="80008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12" name="Text Box 112">
            <a:extLst>
              <a:ext uri="{FF2B5EF4-FFF2-40B4-BE49-F238E27FC236}">
                <a16:creationId xmlns:a16="http://schemas.microsoft.com/office/drawing/2014/main" xmlns="" id="{DF436772-DF93-4FBD-B8C7-C2BBA335A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3713" y="2054225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hr-HR" altLang="en-US"/>
              <a:t>A</a:t>
            </a:r>
          </a:p>
        </p:txBody>
      </p:sp>
      <p:sp>
        <p:nvSpPr>
          <p:cNvPr id="4113" name="Text Box 113">
            <a:extLst>
              <a:ext uri="{FF2B5EF4-FFF2-40B4-BE49-F238E27FC236}">
                <a16:creationId xmlns:a16="http://schemas.microsoft.com/office/drawing/2014/main" xmlns="" id="{07609109-FC3E-4B12-9344-F0D34FD00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1350" y="2054225"/>
            <a:ext cx="317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mk-MK" altLang="en-US"/>
              <a:t>Б</a:t>
            </a:r>
            <a:endParaRPr lang="hr-HR" altLang="en-US"/>
          </a:p>
        </p:txBody>
      </p:sp>
      <p:sp>
        <p:nvSpPr>
          <p:cNvPr id="4114" name="Text Box 114">
            <a:extLst>
              <a:ext uri="{FF2B5EF4-FFF2-40B4-BE49-F238E27FC236}">
                <a16:creationId xmlns:a16="http://schemas.microsoft.com/office/drawing/2014/main" xmlns="" id="{35708E17-9E4F-4967-B65B-A52FB819C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5175" y="2054225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mk-MK" altLang="en-US"/>
              <a:t>В</a:t>
            </a:r>
            <a:endParaRPr lang="hr-HR" altLang="en-US"/>
          </a:p>
        </p:txBody>
      </p:sp>
      <p:sp>
        <p:nvSpPr>
          <p:cNvPr id="4115" name="Text Box 115">
            <a:extLst>
              <a:ext uri="{FF2B5EF4-FFF2-40B4-BE49-F238E27FC236}">
                <a16:creationId xmlns:a16="http://schemas.microsoft.com/office/drawing/2014/main" xmlns="" id="{32E33E04-91CE-4B33-BCC6-C14FD6821F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63" y="2486025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hr-HR" altLang="en-US"/>
              <a:t>1</a:t>
            </a:r>
          </a:p>
        </p:txBody>
      </p:sp>
      <p:sp>
        <p:nvSpPr>
          <p:cNvPr id="4116" name="Text Box 116">
            <a:extLst>
              <a:ext uri="{FF2B5EF4-FFF2-40B4-BE49-F238E27FC236}">
                <a16:creationId xmlns:a16="http://schemas.microsoft.com/office/drawing/2014/main" xmlns="" id="{E1BB13F9-A841-4836-9CF8-2F46785A0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14166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hr-HR" altLang="en-US"/>
              <a:t>2</a:t>
            </a:r>
          </a:p>
        </p:txBody>
      </p:sp>
      <p:sp>
        <p:nvSpPr>
          <p:cNvPr id="4117" name="Text Box 117">
            <a:extLst>
              <a:ext uri="{FF2B5EF4-FFF2-40B4-BE49-F238E27FC236}">
                <a16:creationId xmlns:a16="http://schemas.microsoft.com/office/drawing/2014/main" xmlns="" id="{3A561BD3-79B9-43A2-94A8-12D5BECC5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7099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hr-HR" altLang="en-US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3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6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3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 nodeType="clickPar">
                      <p:stCondLst>
                        <p:cond delay="0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7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3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 nodeType="clickPar">
                      <p:stCondLst>
                        <p:cond delay="0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9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3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0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3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 nodeType="clickPar">
                      <p:stCondLst>
                        <p:cond delay="0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3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1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3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 nodeType="clickPar">
                      <p:stCondLst>
                        <p:cond delay="0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2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xmlns="" id="{A28521E0-B9C6-4A48-80FF-76D3859431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928688"/>
            <a:ext cx="6175375" cy="628650"/>
          </a:xfrm>
        </p:spPr>
        <p:txBody>
          <a:bodyPr/>
          <a:lstStyle/>
          <a:p>
            <a:pPr eaLnBrk="1" hangingPunct="1">
              <a:defRPr/>
            </a:pPr>
            <a:r>
              <a:rPr lang="mk-MK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ДВИЖЕЊЕ НА ТЕЛОТО</a:t>
            </a:r>
            <a:endParaRPr lang="hr-HR" sz="32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49545C82-7136-40F6-B1C6-EDDBD639C5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2875" y="1928813"/>
            <a:ext cx="8786813" cy="47402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mk-MK" altLang="en-US" sz="2800"/>
              <a:t>Човечкото тело се состои од повеќе делови</a:t>
            </a:r>
            <a:r>
              <a:rPr lang="hr-HR" altLang="en-US" sz="2800"/>
              <a:t>.</a:t>
            </a:r>
          </a:p>
          <a:p>
            <a:pPr eaLnBrk="1" hangingPunct="1">
              <a:buFontTx/>
              <a:buNone/>
            </a:pPr>
            <a:r>
              <a:rPr lang="mk-MK" altLang="en-US" sz="2800"/>
              <a:t>Главни делови се</a:t>
            </a:r>
            <a:r>
              <a:rPr lang="hr-HR" altLang="en-US" sz="2800"/>
              <a:t>: </a:t>
            </a:r>
            <a:r>
              <a:rPr lang="mk-MK" altLang="en-US" sz="2800"/>
              <a:t>глава</a:t>
            </a:r>
            <a:r>
              <a:rPr lang="hr-HR" altLang="en-US" sz="2800"/>
              <a:t>, </a:t>
            </a:r>
            <a:r>
              <a:rPr lang="mk-MK" altLang="en-US" sz="2800"/>
              <a:t>труп</a:t>
            </a:r>
            <a:r>
              <a:rPr lang="hr-HR" altLang="en-US" sz="2800"/>
              <a:t> </a:t>
            </a:r>
            <a:r>
              <a:rPr lang="mk-MK" altLang="en-US" sz="2800"/>
              <a:t>и</a:t>
            </a:r>
            <a:r>
              <a:rPr lang="hr-HR" altLang="en-US" sz="2800"/>
              <a:t> </a:t>
            </a:r>
            <a:r>
              <a:rPr lang="mk-MK" altLang="en-US" sz="2800"/>
              <a:t>екстремитети</a:t>
            </a:r>
            <a:r>
              <a:rPr lang="hr-HR" altLang="en-US" sz="2800"/>
              <a:t>.</a:t>
            </a:r>
            <a:endParaRPr lang="mk-MK" altLang="en-US" sz="2800"/>
          </a:p>
          <a:p>
            <a:pPr eaLnBrk="1" hangingPunct="1">
              <a:buFontTx/>
              <a:buNone/>
            </a:pPr>
            <a:r>
              <a:rPr lang="mk-MK" altLang="en-US" sz="2800"/>
              <a:t>Главата со трупот</a:t>
            </a:r>
            <a:r>
              <a:rPr lang="hr-HR" altLang="en-US" sz="2800"/>
              <a:t> e</a:t>
            </a:r>
            <a:r>
              <a:rPr lang="mk-MK" altLang="en-US" sz="2800"/>
              <a:t> поврзана со</a:t>
            </a:r>
            <a:r>
              <a:rPr lang="hr-HR" altLang="en-US" sz="2800"/>
              <a:t> </a:t>
            </a:r>
            <a:r>
              <a:rPr lang="mk-MK" altLang="en-US" sz="2800"/>
              <a:t>вратот</a:t>
            </a:r>
            <a:r>
              <a:rPr lang="hr-HR" altLang="en-US" sz="2800"/>
              <a:t>.</a:t>
            </a:r>
            <a:endParaRPr lang="mk-MK" altLang="en-US" sz="2800"/>
          </a:p>
          <a:p>
            <a:pPr eaLnBrk="1" hangingPunct="1">
              <a:buFontTx/>
              <a:buNone/>
            </a:pPr>
            <a:r>
              <a:rPr lang="ru-RU" altLang="en-US" sz="2800"/>
              <a:t>Рацете и нозете се екстремитети.</a:t>
            </a:r>
            <a:endParaRPr lang="hr-HR" altLang="en-US" sz="2800"/>
          </a:p>
          <a:p>
            <a:pPr eaLnBrk="1" hangingPunct="1">
              <a:buFontTx/>
              <a:buNone/>
            </a:pPr>
            <a:r>
              <a:rPr lang="mk-MK" altLang="en-US" sz="2800"/>
              <a:t>Во телото се наоѓаат внатрешните органи и</a:t>
            </a:r>
            <a:r>
              <a:rPr lang="hr-HR" altLang="en-US" sz="2800"/>
              <a:t> </a:t>
            </a:r>
            <a:r>
              <a:rPr lang="mk-MK" altLang="en-US" sz="2800"/>
              <a:t>нив не</a:t>
            </a:r>
          </a:p>
          <a:p>
            <a:pPr eaLnBrk="1" hangingPunct="1">
              <a:buFontTx/>
              <a:buNone/>
            </a:pPr>
            <a:r>
              <a:rPr lang="mk-MK" altLang="en-US" sz="2800"/>
              <a:t>можеме да ги видиме голо око.</a:t>
            </a:r>
            <a:endParaRPr lang="hr-HR" alt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xmlns="" id="{FC650C11-DD2A-4E6A-B454-496538526BF5}"/>
              </a:ext>
            </a:extLst>
          </p:cNvPr>
          <p:cNvSpPr>
            <a:spLocks noGrp="1" noChangeArrowheads="1"/>
          </p:cNvSpPr>
          <p:nvPr>
            <p:ph type="body" sz="half" idx="3"/>
          </p:nvPr>
        </p:nvSpPr>
        <p:spPr>
          <a:xfrm>
            <a:off x="428625" y="1052513"/>
            <a:ext cx="8715375" cy="6477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mk-MK" altLang="en-US" sz="2800"/>
              <a:t>Коските и мускулите заедно го прават </a:t>
            </a:r>
            <a:r>
              <a:rPr lang="mk-MK" altLang="en-US" sz="2800">
                <a:solidFill>
                  <a:schemeClr val="accent2"/>
                </a:solidFill>
              </a:rPr>
              <a:t>системот за движење</a:t>
            </a:r>
            <a:r>
              <a:rPr lang="hr-HR" altLang="en-US" sz="2800">
                <a:solidFill>
                  <a:schemeClr val="accent2"/>
                </a:solidFill>
              </a:rPr>
              <a:t>.</a:t>
            </a:r>
            <a:endParaRPr lang="hr-HR" altLang="en-US" sz="2800"/>
          </a:p>
        </p:txBody>
      </p:sp>
      <p:pic>
        <p:nvPicPr>
          <p:cNvPr id="92168" name="Picture 8" descr="kostur1">
            <a:extLst>
              <a:ext uri="{FF2B5EF4-FFF2-40B4-BE49-F238E27FC236}">
                <a16:creationId xmlns:a16="http://schemas.microsoft.com/office/drawing/2014/main" xmlns="" id="{39151629-E875-4B82-ADCE-59BF79178E09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23850" y="2071688"/>
            <a:ext cx="2938463" cy="4525962"/>
          </a:xfrm>
          <a:noFill/>
        </p:spPr>
      </p:pic>
      <p:sp>
        <p:nvSpPr>
          <p:cNvPr id="92170" name="Text Box 10">
            <a:extLst>
              <a:ext uri="{FF2B5EF4-FFF2-40B4-BE49-F238E27FC236}">
                <a16:creationId xmlns:a16="http://schemas.microsoft.com/office/drawing/2014/main" xmlns="" id="{8A817C1F-E49D-4127-9283-2F0BC888F4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2205038"/>
            <a:ext cx="55816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mk-MK" altLang="en-US" sz="2400"/>
              <a:t>Коските се цврстите делови на телото и </a:t>
            </a:r>
            <a:endParaRPr lang="hr-HR" altLang="en-US" sz="2400"/>
          </a:p>
          <a:p>
            <a:pPr eaLnBrk="1" hangingPunct="1"/>
            <a:r>
              <a:rPr lang="mk-MK" altLang="en-US" sz="2400"/>
              <a:t>поврзани се во скелет</a:t>
            </a:r>
            <a:r>
              <a:rPr lang="hr-HR" altLang="en-US" sz="2400"/>
              <a:t>.</a:t>
            </a:r>
          </a:p>
        </p:txBody>
      </p:sp>
      <p:sp>
        <p:nvSpPr>
          <p:cNvPr id="92172" name="Text Box 12">
            <a:extLst>
              <a:ext uri="{FF2B5EF4-FFF2-40B4-BE49-F238E27FC236}">
                <a16:creationId xmlns:a16="http://schemas.microsoft.com/office/drawing/2014/main" xmlns="" id="{8F35F088-71AB-4BE2-9D52-AFA014DC1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0425" y="3305175"/>
            <a:ext cx="555783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mk-MK" altLang="en-US" sz="2400"/>
              <a:t>Главниот дел на скелетот е</a:t>
            </a:r>
            <a:r>
              <a:rPr lang="hr-HR" altLang="en-US" sz="2400"/>
              <a:t> </a:t>
            </a:r>
            <a:r>
              <a:rPr lang="mk-MK" altLang="en-US" sz="2400" b="1"/>
              <a:t>рбетот</a:t>
            </a:r>
            <a:r>
              <a:rPr lang="hr-HR" altLang="en-US" sz="2400" b="1"/>
              <a:t>.</a:t>
            </a:r>
            <a:r>
              <a:rPr lang="hr-HR" altLang="en-US" sz="2400"/>
              <a:t> </a:t>
            </a:r>
            <a:r>
              <a:rPr lang="mk-MK" altLang="en-US" sz="2400"/>
              <a:t>На </a:t>
            </a:r>
          </a:p>
          <a:p>
            <a:pPr eaLnBrk="1" hangingPunct="1"/>
            <a:r>
              <a:rPr lang="mk-MK" altLang="en-US" sz="2400"/>
              <a:t>рбетот се поврзуваат коските на главата</a:t>
            </a:r>
            <a:r>
              <a:rPr lang="hr-HR" altLang="en-US" sz="2400"/>
              <a:t>, </a:t>
            </a:r>
            <a:endParaRPr lang="mk-MK" altLang="en-US" sz="2400"/>
          </a:p>
          <a:p>
            <a:pPr eaLnBrk="1" hangingPunct="1"/>
            <a:r>
              <a:rPr lang="mk-MK" altLang="en-US" sz="2400"/>
              <a:t>трупот и екстремитетите</a:t>
            </a:r>
            <a:r>
              <a:rPr lang="hr-HR" altLang="en-US" sz="2400"/>
              <a:t>.</a:t>
            </a:r>
          </a:p>
          <a:p>
            <a:pPr eaLnBrk="1" hangingPunct="1"/>
            <a:endParaRPr lang="hr-HR" altLang="en-US" sz="2400"/>
          </a:p>
          <a:p>
            <a:pPr eaLnBrk="1" hangingPunct="1"/>
            <a:r>
              <a:rPr lang="mk-MK" altLang="en-US" sz="2400"/>
              <a:t>Коските на екстремитетите се споени со </a:t>
            </a:r>
          </a:p>
          <a:p>
            <a:pPr eaLnBrk="1" hangingPunct="1"/>
            <a:r>
              <a:rPr lang="mk-MK" altLang="en-US" sz="2400" b="1"/>
              <a:t>зглобиви</a:t>
            </a:r>
            <a:r>
              <a:rPr lang="hr-HR" altLang="en-US" sz="2400"/>
              <a:t> </a:t>
            </a:r>
            <a:r>
              <a:rPr lang="mk-MK" altLang="en-US" sz="2400"/>
              <a:t>и можат да се движат.</a:t>
            </a:r>
            <a:endParaRPr lang="hr-HR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9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0" grpId="0"/>
      <p:bldP spid="921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xmlns="" id="{FFB91B28-191A-4167-8B45-33A5687AC4C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1052513"/>
            <a:ext cx="8496300" cy="35020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r-HR" altLang="en-US"/>
              <a:t>	    </a:t>
            </a:r>
          </a:p>
        </p:txBody>
      </p:sp>
      <p:sp>
        <p:nvSpPr>
          <p:cNvPr id="7171" name="Rectangle 4">
            <a:extLst>
              <a:ext uri="{FF2B5EF4-FFF2-40B4-BE49-F238E27FC236}">
                <a16:creationId xmlns:a16="http://schemas.microsoft.com/office/drawing/2014/main" xmlns="" id="{2FBC5C7E-B128-44C9-B7FB-FB194BCA3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188" y="1052513"/>
            <a:ext cx="86074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mk-MK" altLang="en-US" sz="2800"/>
              <a:t>Коските и мускулите заедно го прават </a:t>
            </a:r>
            <a:r>
              <a:rPr lang="mk-MK" altLang="en-US" sz="2800">
                <a:solidFill>
                  <a:schemeClr val="accent2"/>
                </a:solidFill>
              </a:rPr>
              <a:t>системот за движење</a:t>
            </a:r>
            <a:r>
              <a:rPr lang="hr-HR" altLang="en-US" sz="2800">
                <a:solidFill>
                  <a:schemeClr val="accent2"/>
                </a:solidFill>
              </a:rPr>
              <a:t>. </a:t>
            </a:r>
            <a:endParaRPr kumimoji="1" lang="hr-HR" altLang="en-US" sz="2800"/>
          </a:p>
        </p:txBody>
      </p:sp>
      <p:sp>
        <p:nvSpPr>
          <p:cNvPr id="94213" name="Text Box 5">
            <a:extLst>
              <a:ext uri="{FF2B5EF4-FFF2-40B4-BE49-F238E27FC236}">
                <a16:creationId xmlns:a16="http://schemas.microsoft.com/office/drawing/2014/main" xmlns="" id="{15C55095-B661-4BB7-B93E-28C5F8C20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2108200"/>
            <a:ext cx="5143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mk-MK" altLang="en-US" sz="2400"/>
              <a:t>За коските се поврзани </a:t>
            </a:r>
            <a:r>
              <a:rPr lang="mk-MK" altLang="en-US" sz="2400" b="1"/>
              <a:t>мускулите</a:t>
            </a:r>
            <a:r>
              <a:rPr lang="hr-HR" altLang="en-US" sz="2400"/>
              <a:t>.</a:t>
            </a:r>
          </a:p>
        </p:txBody>
      </p:sp>
      <p:pic>
        <p:nvPicPr>
          <p:cNvPr id="94215" name="Picture 7" descr="misici">
            <a:extLst>
              <a:ext uri="{FF2B5EF4-FFF2-40B4-BE49-F238E27FC236}">
                <a16:creationId xmlns:a16="http://schemas.microsoft.com/office/drawing/2014/main" xmlns="" id="{163DB1C4-E8A1-4838-8907-51146321914A}"/>
              </a:ext>
            </a:extLst>
          </p:cNvPr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713413" y="1725613"/>
            <a:ext cx="2640012" cy="4727575"/>
          </a:xfrm>
          <a:noFill/>
        </p:spPr>
      </p:pic>
      <p:sp>
        <p:nvSpPr>
          <p:cNvPr id="94216" name="Text Box 8">
            <a:extLst>
              <a:ext uri="{FF2B5EF4-FFF2-40B4-BE49-F238E27FC236}">
                <a16:creationId xmlns:a16="http://schemas.microsoft.com/office/drawing/2014/main" xmlns="" id="{253449F5-7B78-4610-B544-F3BE33D67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" y="3024188"/>
            <a:ext cx="61785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mk-MK" altLang="en-US" sz="2400"/>
              <a:t>Мускулите поврзани со коските,со </a:t>
            </a:r>
          </a:p>
          <a:p>
            <a:pPr eaLnBrk="1" hangingPunct="1"/>
            <a:r>
              <a:rPr lang="mk-MK" altLang="en-US" sz="2400"/>
              <a:t>стегање и отпуштање, ги придвижуваат </a:t>
            </a:r>
          </a:p>
          <a:p>
            <a:pPr eaLnBrk="1" hangingPunct="1"/>
            <a:r>
              <a:rPr lang="mk-MK" altLang="en-US" sz="2400"/>
              <a:t>коските.</a:t>
            </a:r>
            <a:endParaRPr lang="hr-HR" altLang="en-US" sz="2400"/>
          </a:p>
          <a:p>
            <a:pPr eaLnBrk="1" hangingPunct="1"/>
            <a:r>
              <a:rPr lang="mk-MK" altLang="en-US" sz="2400"/>
              <a:t>Нивната работа </a:t>
            </a:r>
            <a:r>
              <a:rPr lang="mk-MK" altLang="en-US" sz="2400" b="1"/>
              <a:t>можеме да ја управуваме</a:t>
            </a:r>
            <a:r>
              <a:rPr lang="hr-HR" altLang="en-US" sz="2400"/>
              <a:t>,</a:t>
            </a:r>
          </a:p>
          <a:p>
            <a:pPr eaLnBrk="1" hangingPunct="1"/>
            <a:r>
              <a:rPr lang="mk-MK" altLang="en-US" sz="2400"/>
              <a:t>додека работата на срцето и внатрешните органи не можеме.</a:t>
            </a:r>
            <a:endParaRPr lang="hr-HR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20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" grpId="0"/>
      <p:bldP spid="942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>
            <a:extLst>
              <a:ext uri="{FF2B5EF4-FFF2-40B4-BE49-F238E27FC236}">
                <a16:creationId xmlns:a16="http://schemas.microsoft.com/office/drawing/2014/main" xmlns="" id="{146F0BB3-2A25-45FE-BE3A-B1DC9A51F7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7713" y="692150"/>
            <a:ext cx="3067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mk-MK" altLang="en-US" sz="2400">
                <a:solidFill>
                  <a:schemeClr val="accent2"/>
                </a:solidFill>
              </a:rPr>
              <a:t>ЗАНИМЛИВОСТИ</a:t>
            </a:r>
            <a:r>
              <a:rPr lang="hr-HR" altLang="en-US" sz="2400">
                <a:solidFill>
                  <a:schemeClr val="accent2"/>
                </a:solidFill>
              </a:rPr>
              <a:t>!!!</a:t>
            </a:r>
          </a:p>
        </p:txBody>
      </p:sp>
      <p:sp>
        <p:nvSpPr>
          <p:cNvPr id="96261" name="Text Box 5">
            <a:extLst>
              <a:ext uri="{FF2B5EF4-FFF2-40B4-BE49-F238E27FC236}">
                <a16:creationId xmlns:a16="http://schemas.microsoft.com/office/drawing/2014/main" xmlns="" id="{E71D2347-23C8-4210-B78E-3F836842B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938" y="1071563"/>
            <a:ext cx="8158162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mk-MK" altLang="en-US" sz="2400">
                <a:solidFill>
                  <a:schemeClr val="hlink"/>
                </a:solidFill>
              </a:rPr>
              <a:t>Скелетот </a:t>
            </a:r>
            <a:r>
              <a:rPr lang="hr-HR" altLang="en-US" sz="2400">
                <a:solidFill>
                  <a:schemeClr val="hlink"/>
                </a:solidFill>
              </a:rPr>
              <a:t>e </a:t>
            </a:r>
            <a:r>
              <a:rPr lang="mk-MK" altLang="en-US" sz="2400">
                <a:solidFill>
                  <a:schemeClr val="hlink"/>
                </a:solidFill>
              </a:rPr>
              <a:t>столб на нашето тело</a:t>
            </a:r>
            <a:r>
              <a:rPr lang="hr-HR" altLang="en-US" sz="2400">
                <a:solidFill>
                  <a:schemeClr val="hlink"/>
                </a:solidFill>
              </a:rPr>
              <a:t>. </a:t>
            </a:r>
            <a:r>
              <a:rPr lang="mk-MK" altLang="en-US" sz="2400">
                <a:solidFill>
                  <a:schemeClr val="hlink"/>
                </a:solidFill>
              </a:rPr>
              <a:t>Ако го нема</a:t>
            </a:r>
            <a:r>
              <a:rPr lang="hr-HR" altLang="en-US" sz="2400">
                <a:solidFill>
                  <a:schemeClr val="hlink"/>
                </a:solidFill>
              </a:rPr>
              <a:t>, </a:t>
            </a:r>
            <a:r>
              <a:rPr lang="mk-MK" altLang="en-US" sz="2400">
                <a:solidFill>
                  <a:schemeClr val="hlink"/>
                </a:solidFill>
              </a:rPr>
              <a:t>би биле толку</a:t>
            </a:r>
            <a:endParaRPr lang="hr-HR" altLang="en-US" sz="2400">
              <a:solidFill>
                <a:schemeClr val="hlink"/>
              </a:solidFill>
            </a:endParaRPr>
          </a:p>
          <a:p>
            <a:pPr eaLnBrk="1" hangingPunct="1"/>
            <a:r>
              <a:rPr lang="mk-MK" altLang="en-US" sz="2400">
                <a:solidFill>
                  <a:schemeClr val="hlink"/>
                </a:solidFill>
              </a:rPr>
              <a:t>меки</a:t>
            </a:r>
            <a:r>
              <a:rPr lang="hr-HR" altLang="en-US" sz="2400">
                <a:solidFill>
                  <a:schemeClr val="hlink"/>
                </a:solidFill>
              </a:rPr>
              <a:t> </a:t>
            </a:r>
            <a:r>
              <a:rPr lang="mk-MK" altLang="en-US" sz="2400">
                <a:solidFill>
                  <a:schemeClr val="hlink"/>
                </a:solidFill>
              </a:rPr>
              <a:t>и не би можеле да стоиме</a:t>
            </a:r>
            <a:r>
              <a:rPr lang="hr-HR" altLang="en-US" sz="2400">
                <a:solidFill>
                  <a:schemeClr val="hlink"/>
                </a:solidFill>
              </a:rPr>
              <a:t>.</a:t>
            </a:r>
          </a:p>
        </p:txBody>
      </p:sp>
      <p:sp>
        <p:nvSpPr>
          <p:cNvPr id="96262" name="Text Box 6">
            <a:extLst>
              <a:ext uri="{FF2B5EF4-FFF2-40B4-BE49-F238E27FC236}">
                <a16:creationId xmlns:a16="http://schemas.microsoft.com/office/drawing/2014/main" xmlns="" id="{76706774-CA69-4138-A5A3-8FDB61DE9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000250"/>
            <a:ext cx="85947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mk-MK" altLang="en-US" sz="2400">
                <a:solidFill>
                  <a:srgbClr val="008000"/>
                </a:solidFill>
              </a:rPr>
              <a:t>Некои коски ги штитат нашите најосетливи органи</a:t>
            </a:r>
            <a:r>
              <a:rPr lang="hr-HR" altLang="en-US" sz="2400">
                <a:solidFill>
                  <a:srgbClr val="008000"/>
                </a:solidFill>
              </a:rPr>
              <a:t>: l</a:t>
            </a:r>
            <a:r>
              <a:rPr lang="mk-MK" altLang="en-US" sz="2400">
                <a:solidFill>
                  <a:srgbClr val="008000"/>
                </a:solidFill>
              </a:rPr>
              <a:t>черепот го </a:t>
            </a:r>
          </a:p>
          <a:p>
            <a:pPr eaLnBrk="1" hangingPunct="1"/>
            <a:r>
              <a:rPr lang="mk-MK" altLang="en-US" sz="2400">
                <a:solidFill>
                  <a:srgbClr val="008000"/>
                </a:solidFill>
              </a:rPr>
              <a:t>Штити мозокот</a:t>
            </a:r>
            <a:r>
              <a:rPr lang="hr-HR" altLang="en-US" sz="2400">
                <a:solidFill>
                  <a:srgbClr val="008000"/>
                </a:solidFill>
              </a:rPr>
              <a:t>, a</a:t>
            </a:r>
            <a:r>
              <a:rPr lang="mk-MK" altLang="en-US" sz="2400">
                <a:solidFill>
                  <a:srgbClr val="008000"/>
                </a:solidFill>
              </a:rPr>
              <a:t> ребрата</a:t>
            </a:r>
            <a:r>
              <a:rPr lang="hr-HR" altLang="en-US" sz="2400">
                <a:solidFill>
                  <a:srgbClr val="008000"/>
                </a:solidFill>
              </a:rPr>
              <a:t> </a:t>
            </a:r>
            <a:r>
              <a:rPr lang="mk-MK" altLang="en-US" sz="2400">
                <a:solidFill>
                  <a:srgbClr val="008000"/>
                </a:solidFill>
              </a:rPr>
              <a:t>се како штит околу</a:t>
            </a:r>
            <a:r>
              <a:rPr lang="hr-HR" altLang="en-US" sz="2400">
                <a:solidFill>
                  <a:srgbClr val="008000"/>
                </a:solidFill>
              </a:rPr>
              <a:t> </a:t>
            </a:r>
            <a:r>
              <a:rPr lang="mk-MK" altLang="en-US" sz="2400">
                <a:solidFill>
                  <a:srgbClr val="008000"/>
                </a:solidFill>
              </a:rPr>
              <a:t>срцето и белите </a:t>
            </a:r>
          </a:p>
          <a:p>
            <a:pPr eaLnBrk="1" hangingPunct="1"/>
            <a:r>
              <a:rPr lang="mk-MK" altLang="en-US" sz="2400">
                <a:solidFill>
                  <a:srgbClr val="008000"/>
                </a:solidFill>
              </a:rPr>
              <a:t>дробови</a:t>
            </a:r>
            <a:r>
              <a:rPr lang="hr-HR" altLang="en-US" sz="2400">
                <a:solidFill>
                  <a:srgbClr val="008000"/>
                </a:solidFill>
              </a:rPr>
              <a:t>.</a:t>
            </a:r>
          </a:p>
        </p:txBody>
      </p:sp>
      <p:sp>
        <p:nvSpPr>
          <p:cNvPr id="96263" name="Text Box 7">
            <a:extLst>
              <a:ext uri="{FF2B5EF4-FFF2-40B4-BE49-F238E27FC236}">
                <a16:creationId xmlns:a16="http://schemas.microsoft.com/office/drawing/2014/main" xmlns="" id="{0B9BE11E-7317-475B-8382-00083D324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3143250"/>
            <a:ext cx="87153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mk-MK" altLang="en-US" sz="2400">
                <a:solidFill>
                  <a:srgbClr val="FF33CC"/>
                </a:solidFill>
              </a:rPr>
              <a:t>Некои коски содржат коскен срж </a:t>
            </a:r>
            <a:r>
              <a:rPr lang="hr-HR" altLang="en-US" sz="2400">
                <a:solidFill>
                  <a:srgbClr val="FF33CC"/>
                </a:solidFill>
              </a:rPr>
              <a:t>koja </a:t>
            </a:r>
            <a:r>
              <a:rPr lang="mk-MK" altLang="en-US" sz="2400">
                <a:solidFill>
                  <a:srgbClr val="FF33CC"/>
                </a:solidFill>
              </a:rPr>
              <a:t>произведува црвени крвни зрнца</a:t>
            </a:r>
            <a:r>
              <a:rPr lang="hr-HR" altLang="en-US" sz="2400">
                <a:solidFill>
                  <a:srgbClr val="FF33CC"/>
                </a:solidFill>
              </a:rPr>
              <a:t> – </a:t>
            </a:r>
            <a:r>
              <a:rPr lang="mk-MK" altLang="en-US" sz="2400">
                <a:solidFill>
                  <a:srgbClr val="FF33CC"/>
                </a:solidFill>
              </a:rPr>
              <a:t>важна состојка во нашата крв</a:t>
            </a:r>
            <a:r>
              <a:rPr lang="hr-HR" altLang="en-US" sz="2400">
                <a:solidFill>
                  <a:srgbClr val="FF33CC"/>
                </a:solidFill>
              </a:rPr>
              <a:t>.</a:t>
            </a:r>
          </a:p>
        </p:txBody>
      </p:sp>
      <p:sp>
        <p:nvSpPr>
          <p:cNvPr id="96264" name="Text Box 8">
            <a:extLst>
              <a:ext uri="{FF2B5EF4-FFF2-40B4-BE49-F238E27FC236}">
                <a16:creationId xmlns:a16="http://schemas.microsoft.com/office/drawing/2014/main" xmlns="" id="{05D7909F-4AEF-4BDC-9967-951C3269E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4143375"/>
            <a:ext cx="86836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mk-MK" altLang="en-US" sz="2400">
                <a:solidFill>
                  <a:srgbClr val="3333CC"/>
                </a:solidFill>
              </a:rPr>
              <a:t>Највисокиот човек на светот во </a:t>
            </a:r>
            <a:r>
              <a:rPr lang="hr-HR" altLang="en-US" sz="2400">
                <a:solidFill>
                  <a:srgbClr val="3333CC"/>
                </a:solidFill>
              </a:rPr>
              <a:t>21 </a:t>
            </a:r>
            <a:r>
              <a:rPr lang="mk-MK" altLang="en-US" sz="2400">
                <a:solidFill>
                  <a:srgbClr val="3333CC"/>
                </a:solidFill>
              </a:rPr>
              <a:t>година</a:t>
            </a:r>
            <a:r>
              <a:rPr lang="hr-HR" altLang="en-US" sz="2400">
                <a:solidFill>
                  <a:srgbClr val="3333CC"/>
                </a:solidFill>
              </a:rPr>
              <a:t> </a:t>
            </a:r>
            <a:r>
              <a:rPr lang="mk-MK" altLang="en-US" sz="2400">
                <a:solidFill>
                  <a:srgbClr val="3333CC"/>
                </a:solidFill>
              </a:rPr>
              <a:t>бил висок </a:t>
            </a:r>
            <a:r>
              <a:rPr lang="hr-HR" altLang="en-US" sz="2400">
                <a:solidFill>
                  <a:srgbClr val="3333CC"/>
                </a:solidFill>
              </a:rPr>
              <a:t>1</a:t>
            </a:r>
            <a:r>
              <a:rPr lang="mk-MK" altLang="en-US" sz="2400">
                <a:solidFill>
                  <a:srgbClr val="3333CC"/>
                </a:solidFill>
              </a:rPr>
              <a:t>м</a:t>
            </a:r>
            <a:r>
              <a:rPr lang="hr-HR" altLang="en-US" sz="2400">
                <a:solidFill>
                  <a:srgbClr val="3333CC"/>
                </a:solidFill>
              </a:rPr>
              <a:t> </a:t>
            </a:r>
            <a:r>
              <a:rPr lang="mk-MK" altLang="en-US" sz="2400">
                <a:solidFill>
                  <a:srgbClr val="3333CC"/>
                </a:solidFill>
              </a:rPr>
              <a:t>и</a:t>
            </a:r>
            <a:r>
              <a:rPr lang="hr-HR" altLang="en-US" sz="2400">
                <a:solidFill>
                  <a:srgbClr val="3333CC"/>
                </a:solidFill>
              </a:rPr>
              <a:t> 18</a:t>
            </a:r>
            <a:r>
              <a:rPr lang="mk-MK" altLang="en-US" sz="2400">
                <a:solidFill>
                  <a:srgbClr val="3333CC"/>
                </a:solidFill>
              </a:rPr>
              <a:t>см</a:t>
            </a:r>
            <a:r>
              <a:rPr lang="hr-HR" altLang="en-US" sz="2400">
                <a:solidFill>
                  <a:srgbClr val="3333CC"/>
                </a:solidFill>
              </a:rPr>
              <a:t>.</a:t>
            </a:r>
            <a:endParaRPr lang="mk-MK" altLang="en-US" sz="2400">
              <a:solidFill>
                <a:srgbClr val="3333CC"/>
              </a:solidFill>
            </a:endParaRPr>
          </a:p>
          <a:p>
            <a:pPr eaLnBrk="1" hangingPunct="1"/>
            <a:r>
              <a:rPr lang="hr-HR" altLang="en-US" sz="2400">
                <a:solidFill>
                  <a:srgbClr val="3333CC"/>
                </a:solidFill>
              </a:rPr>
              <a:t> K</a:t>
            </a:r>
            <a:r>
              <a:rPr lang="mk-MK" altLang="en-US" sz="2400">
                <a:solidFill>
                  <a:srgbClr val="3333CC"/>
                </a:solidFill>
              </a:rPr>
              <a:t>ога имал</a:t>
            </a:r>
            <a:r>
              <a:rPr lang="hr-HR" altLang="en-US" sz="2400">
                <a:solidFill>
                  <a:srgbClr val="3333CC"/>
                </a:solidFill>
              </a:rPr>
              <a:t> 31 </a:t>
            </a:r>
            <a:r>
              <a:rPr lang="mk-MK" altLang="en-US" sz="2400">
                <a:solidFill>
                  <a:srgbClr val="3333CC"/>
                </a:solidFill>
              </a:rPr>
              <a:t>година</a:t>
            </a:r>
            <a:r>
              <a:rPr lang="hr-HR" altLang="en-US" sz="2400">
                <a:solidFill>
                  <a:srgbClr val="3333CC"/>
                </a:solidFill>
              </a:rPr>
              <a:t>, </a:t>
            </a:r>
            <a:r>
              <a:rPr lang="mk-MK" altLang="en-US" sz="2400">
                <a:solidFill>
                  <a:srgbClr val="3333CC"/>
                </a:solidFill>
              </a:rPr>
              <a:t>бил</a:t>
            </a:r>
            <a:r>
              <a:rPr lang="hr-HR" altLang="en-US" sz="2400">
                <a:solidFill>
                  <a:srgbClr val="3333CC"/>
                </a:solidFill>
              </a:rPr>
              <a:t> </a:t>
            </a:r>
            <a:r>
              <a:rPr lang="mk-MK" altLang="en-US" sz="2400">
                <a:solidFill>
                  <a:srgbClr val="3333CC"/>
                </a:solidFill>
              </a:rPr>
              <a:t>висок</a:t>
            </a:r>
            <a:r>
              <a:rPr lang="hr-HR" altLang="en-US" sz="2400">
                <a:solidFill>
                  <a:srgbClr val="3333CC"/>
                </a:solidFill>
              </a:rPr>
              <a:t> 2 </a:t>
            </a:r>
            <a:r>
              <a:rPr lang="mk-MK" altLang="en-US" sz="2400">
                <a:solidFill>
                  <a:srgbClr val="3333CC"/>
                </a:solidFill>
              </a:rPr>
              <a:t>м</a:t>
            </a:r>
            <a:r>
              <a:rPr lang="hr-HR" altLang="en-US" sz="2400">
                <a:solidFill>
                  <a:srgbClr val="3333CC"/>
                </a:solidFill>
              </a:rPr>
              <a:t> </a:t>
            </a:r>
            <a:r>
              <a:rPr lang="mk-MK" altLang="en-US" sz="2400">
                <a:solidFill>
                  <a:srgbClr val="3333CC"/>
                </a:solidFill>
              </a:rPr>
              <a:t>и</a:t>
            </a:r>
            <a:r>
              <a:rPr lang="hr-HR" altLang="en-US" sz="2400">
                <a:solidFill>
                  <a:srgbClr val="3333CC"/>
                </a:solidFill>
              </a:rPr>
              <a:t> 18 </a:t>
            </a:r>
            <a:r>
              <a:rPr lang="mk-MK" altLang="en-US" sz="2400">
                <a:solidFill>
                  <a:srgbClr val="3333CC"/>
                </a:solidFill>
              </a:rPr>
              <a:t>см</a:t>
            </a:r>
            <a:r>
              <a:rPr lang="hr-HR" altLang="en-US" sz="2400">
                <a:solidFill>
                  <a:srgbClr val="3333CC"/>
                </a:solidFill>
              </a:rPr>
              <a:t>.</a:t>
            </a:r>
            <a:r>
              <a:rPr lang="mk-MK" altLang="en-US" sz="2400">
                <a:solidFill>
                  <a:srgbClr val="3333CC"/>
                </a:solidFill>
              </a:rPr>
              <a:t>Умрел во </a:t>
            </a:r>
            <a:r>
              <a:rPr lang="hr-HR" altLang="en-US" sz="2400">
                <a:solidFill>
                  <a:srgbClr val="3333CC"/>
                </a:solidFill>
              </a:rPr>
              <a:t>51 </a:t>
            </a:r>
            <a:r>
              <a:rPr lang="mk-MK" altLang="en-US" sz="2400">
                <a:solidFill>
                  <a:srgbClr val="3333CC"/>
                </a:solidFill>
              </a:rPr>
              <a:t>година </a:t>
            </a:r>
          </a:p>
          <a:p>
            <a:pPr eaLnBrk="1" hangingPunct="1"/>
            <a:r>
              <a:rPr lang="mk-MK" altLang="en-US" sz="2400">
                <a:solidFill>
                  <a:srgbClr val="3333CC"/>
                </a:solidFill>
              </a:rPr>
              <a:t>од животот</a:t>
            </a:r>
            <a:r>
              <a:rPr lang="hr-HR" altLang="en-US" sz="2400">
                <a:solidFill>
                  <a:srgbClr val="3333CC"/>
                </a:solidFill>
              </a:rPr>
              <a:t> </a:t>
            </a:r>
            <a:r>
              <a:rPr lang="mk-MK" altLang="en-US" sz="2400">
                <a:solidFill>
                  <a:srgbClr val="3333CC"/>
                </a:solidFill>
              </a:rPr>
              <a:t>и тогаш бил висок </a:t>
            </a:r>
            <a:r>
              <a:rPr lang="hr-HR" altLang="en-US" sz="2400">
                <a:solidFill>
                  <a:srgbClr val="3333CC"/>
                </a:solidFill>
              </a:rPr>
              <a:t>2</a:t>
            </a:r>
            <a:r>
              <a:rPr lang="mk-MK" altLang="en-US" sz="2400">
                <a:solidFill>
                  <a:srgbClr val="3333CC"/>
                </a:solidFill>
              </a:rPr>
              <a:t>м</a:t>
            </a:r>
            <a:r>
              <a:rPr lang="hr-HR" altLang="en-US" sz="2400">
                <a:solidFill>
                  <a:srgbClr val="3333CC"/>
                </a:solidFill>
              </a:rPr>
              <a:t> </a:t>
            </a:r>
            <a:r>
              <a:rPr lang="mk-MK" altLang="en-US" sz="2400">
                <a:solidFill>
                  <a:srgbClr val="3333CC"/>
                </a:solidFill>
              </a:rPr>
              <a:t>и</a:t>
            </a:r>
            <a:r>
              <a:rPr lang="hr-HR" altLang="en-US" sz="2400">
                <a:solidFill>
                  <a:srgbClr val="3333CC"/>
                </a:solidFill>
              </a:rPr>
              <a:t> 72 </a:t>
            </a:r>
            <a:r>
              <a:rPr lang="mk-MK" altLang="en-US" sz="2400">
                <a:solidFill>
                  <a:srgbClr val="3333CC"/>
                </a:solidFill>
              </a:rPr>
              <a:t>см</a:t>
            </a:r>
            <a:r>
              <a:rPr lang="hr-HR" altLang="en-US" sz="2400">
                <a:solidFill>
                  <a:srgbClr val="3333CC"/>
                </a:solidFill>
              </a:rPr>
              <a:t>. </a:t>
            </a:r>
          </a:p>
        </p:txBody>
      </p:sp>
      <p:sp>
        <p:nvSpPr>
          <p:cNvPr id="96265" name="Text Box 9">
            <a:extLst>
              <a:ext uri="{FF2B5EF4-FFF2-40B4-BE49-F238E27FC236}">
                <a16:creationId xmlns:a16="http://schemas.microsoft.com/office/drawing/2014/main" xmlns="" id="{0FF5FC5D-7D4B-439B-AA4D-937AB147A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113" y="5500688"/>
            <a:ext cx="85105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mk-MK" altLang="en-US" sz="2400">
                <a:solidFill>
                  <a:srgbClr val="FF0000"/>
                </a:solidFill>
              </a:rPr>
              <a:t>Најголемата коска е </a:t>
            </a:r>
            <a:r>
              <a:rPr lang="hr-HR" altLang="en-US" sz="2400" b="1">
                <a:solidFill>
                  <a:srgbClr val="FF0000"/>
                </a:solidFill>
              </a:rPr>
              <a:t>femur</a:t>
            </a:r>
            <a:r>
              <a:rPr lang="hr-HR" altLang="en-US" sz="2400">
                <a:solidFill>
                  <a:srgbClr val="FF0000"/>
                </a:solidFill>
              </a:rPr>
              <a:t> – </a:t>
            </a:r>
            <a:r>
              <a:rPr lang="mk-MK" altLang="en-US" sz="2400">
                <a:solidFill>
                  <a:srgbClr val="FF0000"/>
                </a:solidFill>
              </a:rPr>
              <a:t>бутна</a:t>
            </a:r>
            <a:r>
              <a:rPr lang="hr-HR" altLang="en-US" sz="2400">
                <a:solidFill>
                  <a:srgbClr val="FF0000"/>
                </a:solidFill>
              </a:rPr>
              <a:t> </a:t>
            </a:r>
            <a:r>
              <a:rPr lang="mk-MK" altLang="en-US" sz="2400">
                <a:solidFill>
                  <a:srgbClr val="FF0000"/>
                </a:solidFill>
              </a:rPr>
              <a:t>коска</a:t>
            </a:r>
            <a:r>
              <a:rPr lang="hr-HR" altLang="en-US" sz="2400">
                <a:solidFill>
                  <a:srgbClr val="FF0000"/>
                </a:solidFill>
              </a:rPr>
              <a:t>. </a:t>
            </a:r>
            <a:r>
              <a:rPr lang="mk-MK" altLang="en-US" sz="2400">
                <a:solidFill>
                  <a:srgbClr val="FF0000"/>
                </a:solidFill>
              </a:rPr>
              <a:t>Може да биде долга</a:t>
            </a:r>
          </a:p>
          <a:p>
            <a:pPr eaLnBrk="1" hangingPunct="1"/>
            <a:r>
              <a:rPr lang="hr-HR" altLang="en-US" sz="2400">
                <a:solidFill>
                  <a:srgbClr val="FF0000"/>
                </a:solidFill>
              </a:rPr>
              <a:t>50 c</a:t>
            </a:r>
            <a:r>
              <a:rPr lang="mk-MK" altLang="en-US" sz="2400">
                <a:solidFill>
                  <a:srgbClr val="FF0000"/>
                </a:solidFill>
              </a:rPr>
              <a:t>м</a:t>
            </a:r>
            <a:r>
              <a:rPr lang="hr-HR" altLang="en-US" sz="2400">
                <a:solidFill>
                  <a:srgbClr val="FF0000"/>
                </a:solidFill>
              </a:rPr>
              <a:t>.</a:t>
            </a:r>
          </a:p>
          <a:p>
            <a:pPr eaLnBrk="1" hangingPunct="1"/>
            <a:r>
              <a:rPr lang="mk-MK" altLang="en-US" sz="2400">
                <a:solidFill>
                  <a:srgbClr val="FF0000"/>
                </a:solidFill>
              </a:rPr>
              <a:t>Најмалата коска е </a:t>
            </a:r>
            <a:r>
              <a:rPr lang="hr-HR" altLang="en-US" sz="2400" b="1">
                <a:solidFill>
                  <a:srgbClr val="FF0000"/>
                </a:solidFill>
              </a:rPr>
              <a:t>stremen</a:t>
            </a:r>
            <a:r>
              <a:rPr lang="hr-HR" altLang="en-US" sz="2400">
                <a:solidFill>
                  <a:srgbClr val="FF0000"/>
                </a:solidFill>
              </a:rPr>
              <a:t> – </a:t>
            </a:r>
            <a:r>
              <a:rPr lang="mk-MK" altLang="en-US" sz="2400">
                <a:solidFill>
                  <a:srgbClr val="FF0000"/>
                </a:solidFill>
              </a:rPr>
              <a:t>дури</a:t>
            </a:r>
            <a:r>
              <a:rPr lang="hr-HR" altLang="en-US" sz="2400">
                <a:solidFill>
                  <a:srgbClr val="FF0000"/>
                </a:solidFill>
              </a:rPr>
              <a:t> 3 </a:t>
            </a:r>
            <a:r>
              <a:rPr lang="mk-MK" altLang="en-US" sz="2400">
                <a:solidFill>
                  <a:srgbClr val="FF0000"/>
                </a:solidFill>
              </a:rPr>
              <a:t>мм</a:t>
            </a:r>
            <a:r>
              <a:rPr lang="hr-HR" altLang="en-US" sz="2400">
                <a:solidFill>
                  <a:srgbClr val="FF0000"/>
                </a:solidFill>
              </a:rPr>
              <a:t>. </a:t>
            </a:r>
            <a:r>
              <a:rPr lang="mk-MK" altLang="en-US" sz="2400">
                <a:solidFill>
                  <a:srgbClr val="FF0000"/>
                </a:solidFill>
              </a:rPr>
              <a:t>Се наоѓа во ушето</a:t>
            </a:r>
            <a:r>
              <a:rPr lang="hr-HR" altLang="en-US" sz="240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96268" name="Text Box 12">
            <a:extLst>
              <a:ext uri="{FF2B5EF4-FFF2-40B4-BE49-F238E27FC236}">
                <a16:creationId xmlns:a16="http://schemas.microsoft.com/office/drawing/2014/main" xmlns="" id="{D75A6C84-7A12-4F8F-8AC4-C59C528F7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9275" y="1785938"/>
            <a:ext cx="498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hr-HR" altLang="en-US">
                <a:sym typeface="Wingdings" panose="05000000000000000000" pitchFamily="2" charset="2"/>
              </a:rPr>
              <a:t>    </a:t>
            </a:r>
          </a:p>
        </p:txBody>
      </p:sp>
      <p:sp>
        <p:nvSpPr>
          <p:cNvPr id="96269" name="Text Box 13">
            <a:extLst>
              <a:ext uri="{FF2B5EF4-FFF2-40B4-BE49-F238E27FC236}">
                <a16:creationId xmlns:a16="http://schemas.microsoft.com/office/drawing/2014/main" xmlns="" id="{DEC7FD5F-90F0-49FC-8951-544E4A5F6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7838" y="2786063"/>
            <a:ext cx="498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hr-HR" altLang="en-US">
                <a:sym typeface="Wingdings" panose="05000000000000000000" pitchFamily="2" charset="2"/>
              </a:rPr>
              <a:t>    </a:t>
            </a:r>
          </a:p>
        </p:txBody>
      </p:sp>
      <p:sp>
        <p:nvSpPr>
          <p:cNvPr id="96270" name="Text Box 14">
            <a:extLst>
              <a:ext uri="{FF2B5EF4-FFF2-40B4-BE49-F238E27FC236}">
                <a16:creationId xmlns:a16="http://schemas.microsoft.com/office/drawing/2014/main" xmlns="" id="{8E99915A-5634-492C-A0A1-4F3CBCDA7A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7838" y="3925888"/>
            <a:ext cx="4984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hr-HR" altLang="en-US">
                <a:sym typeface="Wingdings" panose="05000000000000000000" pitchFamily="2" charset="2"/>
              </a:rPr>
              <a:t>    </a:t>
            </a:r>
          </a:p>
        </p:txBody>
      </p:sp>
      <p:sp>
        <p:nvSpPr>
          <p:cNvPr id="96271" name="Text Box 15">
            <a:extLst>
              <a:ext uri="{FF2B5EF4-FFF2-40B4-BE49-F238E27FC236}">
                <a16:creationId xmlns:a16="http://schemas.microsoft.com/office/drawing/2014/main" xmlns="" id="{375235E9-CC07-4D03-BE67-23A122FE3A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5938" y="5214938"/>
            <a:ext cx="498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hr-HR" altLang="en-US">
                <a:sym typeface="Wingdings" panose="05000000000000000000" pitchFamily="2" charset="2"/>
              </a:rPr>
              <a:t>    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92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40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962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962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360"/>
                            </p:stCondLst>
                            <p:childTnLst>
                              <p:par>
                                <p:cTn id="3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96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96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96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200"/>
                            </p:stCondLst>
                            <p:childTnLst>
                              <p:par>
                                <p:cTn id="5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962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962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962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1" grpId="0"/>
      <p:bldP spid="96262" grpId="0"/>
      <p:bldP spid="96263" grpId="0"/>
      <p:bldP spid="96264" grpId="0"/>
      <p:bldP spid="96265" grpId="0"/>
      <p:bldP spid="96268" grpId="0"/>
      <p:bldP spid="96269" grpId="0"/>
      <p:bldP spid="96270" grpId="0"/>
      <p:bldP spid="962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xmlns="" id="{8FCA3133-18A2-4859-A1C9-EBC2BC0D0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7713" y="692150"/>
            <a:ext cx="2965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mk-MK" altLang="en-US" sz="2400">
                <a:solidFill>
                  <a:schemeClr val="accent2"/>
                </a:solidFill>
              </a:rPr>
              <a:t>ЗАНИМЛИВОСТИ</a:t>
            </a:r>
            <a:r>
              <a:rPr lang="hr-HR" altLang="en-US" sz="2400">
                <a:solidFill>
                  <a:schemeClr val="accent2"/>
                </a:solidFill>
              </a:rPr>
              <a:t>!!</a:t>
            </a:r>
          </a:p>
        </p:txBody>
      </p:sp>
      <p:sp>
        <p:nvSpPr>
          <p:cNvPr id="99331" name="Text Box 3">
            <a:extLst>
              <a:ext uri="{FF2B5EF4-FFF2-40B4-BE49-F238E27FC236}">
                <a16:creationId xmlns:a16="http://schemas.microsoft.com/office/drawing/2014/main" xmlns="" id="{46596FD2-3E6E-467D-BC69-2D3AA29A4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1311275"/>
            <a:ext cx="84677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mk-MK" altLang="en-US" sz="2400">
                <a:solidFill>
                  <a:schemeClr val="hlink"/>
                </a:solidFill>
              </a:rPr>
              <a:t>Нашите </a:t>
            </a:r>
            <a:r>
              <a:rPr lang="hr-HR" altLang="en-US" sz="2400">
                <a:solidFill>
                  <a:schemeClr val="hlink"/>
                </a:solidFill>
              </a:rPr>
              <a:t>650 </a:t>
            </a:r>
            <a:r>
              <a:rPr lang="mk-MK" altLang="en-US" sz="2400">
                <a:solidFill>
                  <a:schemeClr val="hlink"/>
                </a:solidFill>
              </a:rPr>
              <a:t>мускули</a:t>
            </a:r>
            <a:r>
              <a:rPr lang="hr-HR" altLang="en-US" sz="2400">
                <a:solidFill>
                  <a:schemeClr val="hlink"/>
                </a:solidFill>
              </a:rPr>
              <a:t> </a:t>
            </a:r>
            <a:r>
              <a:rPr lang="mk-MK" altLang="en-US" sz="2400">
                <a:solidFill>
                  <a:schemeClr val="hlink"/>
                </a:solidFill>
              </a:rPr>
              <a:t>ги овозможуваат сите наши движења</a:t>
            </a:r>
            <a:r>
              <a:rPr lang="hr-HR" altLang="en-US" sz="2400">
                <a:solidFill>
                  <a:schemeClr val="hlink"/>
                </a:solidFill>
              </a:rPr>
              <a:t>,</a:t>
            </a:r>
            <a:endParaRPr lang="mk-MK" altLang="en-US" sz="2400">
              <a:solidFill>
                <a:schemeClr val="hlink"/>
              </a:solidFill>
            </a:endParaRPr>
          </a:p>
          <a:p>
            <a:pPr eaLnBrk="1" hangingPunct="1"/>
            <a:r>
              <a:rPr lang="hr-HR" altLang="en-US" sz="2400">
                <a:solidFill>
                  <a:schemeClr val="hlink"/>
                </a:solidFill>
              </a:rPr>
              <a:t> </a:t>
            </a:r>
            <a:r>
              <a:rPr lang="mk-MK" altLang="en-US" sz="2400">
                <a:solidFill>
                  <a:schemeClr val="hlink"/>
                </a:solidFill>
              </a:rPr>
              <a:t>изрази и положби на нашето тело</a:t>
            </a:r>
            <a:r>
              <a:rPr lang="hr-HR" altLang="en-US" sz="2400">
                <a:solidFill>
                  <a:schemeClr val="hlink"/>
                </a:solidFill>
              </a:rPr>
              <a:t>: </a:t>
            </a:r>
            <a:r>
              <a:rPr lang="mk-MK" altLang="en-US" sz="2400">
                <a:solidFill>
                  <a:schemeClr val="hlink"/>
                </a:solidFill>
              </a:rPr>
              <a:t>насвевка</a:t>
            </a:r>
            <a:r>
              <a:rPr lang="hr-HR" altLang="en-US" sz="2400">
                <a:solidFill>
                  <a:schemeClr val="hlink"/>
                </a:solidFill>
              </a:rPr>
              <a:t>, </a:t>
            </a:r>
            <a:r>
              <a:rPr lang="mk-MK" altLang="en-US" sz="2400">
                <a:solidFill>
                  <a:schemeClr val="hlink"/>
                </a:solidFill>
              </a:rPr>
              <a:t>намигнување</a:t>
            </a:r>
            <a:r>
              <a:rPr lang="hr-HR" altLang="en-US" sz="2400">
                <a:solidFill>
                  <a:schemeClr val="hlink"/>
                </a:solidFill>
              </a:rPr>
              <a:t>,</a:t>
            </a:r>
            <a:endParaRPr lang="mk-MK" altLang="en-US" sz="2400">
              <a:solidFill>
                <a:schemeClr val="hlink"/>
              </a:solidFill>
            </a:endParaRPr>
          </a:p>
          <a:p>
            <a:pPr eaLnBrk="1" hangingPunct="1"/>
            <a:r>
              <a:rPr lang="hr-HR" altLang="en-US" sz="2400">
                <a:solidFill>
                  <a:schemeClr val="hlink"/>
                </a:solidFill>
              </a:rPr>
              <a:t> </a:t>
            </a:r>
            <a:r>
              <a:rPr lang="mk-MK" altLang="en-US" sz="2400">
                <a:solidFill>
                  <a:schemeClr val="hlink"/>
                </a:solidFill>
              </a:rPr>
              <a:t>одење</a:t>
            </a:r>
            <a:r>
              <a:rPr lang="hr-HR" altLang="en-US" sz="2400">
                <a:solidFill>
                  <a:schemeClr val="hlink"/>
                </a:solidFill>
              </a:rPr>
              <a:t>, </a:t>
            </a:r>
            <a:r>
              <a:rPr lang="mk-MK" altLang="en-US" sz="2400">
                <a:solidFill>
                  <a:schemeClr val="hlink"/>
                </a:solidFill>
              </a:rPr>
              <a:t>дишење</a:t>
            </a:r>
            <a:r>
              <a:rPr lang="hr-HR" altLang="en-US" sz="2400">
                <a:solidFill>
                  <a:schemeClr val="hlink"/>
                </a:solidFill>
              </a:rPr>
              <a:t>,</a:t>
            </a:r>
            <a:r>
              <a:rPr lang="mk-MK" altLang="en-US" sz="2400">
                <a:solidFill>
                  <a:schemeClr val="hlink"/>
                </a:solidFill>
              </a:rPr>
              <a:t>јадење</a:t>
            </a:r>
            <a:r>
              <a:rPr lang="hr-HR" altLang="en-US" sz="2400">
                <a:solidFill>
                  <a:schemeClr val="hlink"/>
                </a:solidFill>
              </a:rPr>
              <a:t>...</a:t>
            </a:r>
          </a:p>
        </p:txBody>
      </p:sp>
      <p:sp>
        <p:nvSpPr>
          <p:cNvPr id="99333" name="Text Box 5">
            <a:extLst>
              <a:ext uri="{FF2B5EF4-FFF2-40B4-BE49-F238E27FC236}">
                <a16:creationId xmlns:a16="http://schemas.microsoft.com/office/drawing/2014/main" xmlns="" id="{FC34AD0A-AC9E-4219-A990-BC8078DD7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3068638"/>
            <a:ext cx="74517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mk-MK" altLang="en-US" sz="2400">
                <a:solidFill>
                  <a:srgbClr val="008000"/>
                </a:solidFill>
              </a:rPr>
              <a:t>Некои мускули работат кога ние тоа ќе им го наредиме</a:t>
            </a:r>
            <a:r>
              <a:rPr lang="hr-HR" altLang="en-US" sz="2400">
                <a:solidFill>
                  <a:srgbClr val="008000"/>
                </a:solidFill>
              </a:rPr>
              <a:t>,</a:t>
            </a:r>
            <a:endParaRPr lang="mk-MK" altLang="en-US" sz="2400">
              <a:solidFill>
                <a:srgbClr val="008000"/>
              </a:solidFill>
            </a:endParaRPr>
          </a:p>
          <a:p>
            <a:pPr eaLnBrk="1" hangingPunct="1"/>
            <a:r>
              <a:rPr lang="hr-HR" altLang="en-US" sz="2400">
                <a:solidFill>
                  <a:srgbClr val="008000"/>
                </a:solidFill>
              </a:rPr>
              <a:t> a </a:t>
            </a:r>
            <a:r>
              <a:rPr lang="mk-MK" altLang="en-US" sz="2400">
                <a:solidFill>
                  <a:srgbClr val="008000"/>
                </a:solidFill>
              </a:rPr>
              <a:t>некои</a:t>
            </a:r>
            <a:r>
              <a:rPr lang="hr-HR" altLang="en-US" sz="2400">
                <a:solidFill>
                  <a:srgbClr val="008000"/>
                </a:solidFill>
              </a:rPr>
              <a:t>, </a:t>
            </a:r>
            <a:r>
              <a:rPr lang="mk-MK" altLang="en-US" sz="2400">
                <a:solidFill>
                  <a:srgbClr val="008000"/>
                </a:solidFill>
              </a:rPr>
              <a:t>како срцето</a:t>
            </a:r>
            <a:r>
              <a:rPr lang="hr-HR" altLang="en-US" sz="2400">
                <a:solidFill>
                  <a:srgbClr val="008000"/>
                </a:solidFill>
              </a:rPr>
              <a:t>, </a:t>
            </a:r>
            <a:r>
              <a:rPr lang="mk-MK" altLang="en-US" sz="2400">
                <a:solidFill>
                  <a:srgbClr val="008000"/>
                </a:solidFill>
              </a:rPr>
              <a:t>работат автоматски</a:t>
            </a:r>
            <a:r>
              <a:rPr lang="hr-HR" altLang="en-US" sz="2400">
                <a:solidFill>
                  <a:srgbClr val="008000"/>
                </a:solidFill>
              </a:rPr>
              <a:t>.</a:t>
            </a:r>
          </a:p>
        </p:txBody>
      </p:sp>
      <p:sp>
        <p:nvSpPr>
          <p:cNvPr id="99334" name="Text Box 6">
            <a:extLst>
              <a:ext uri="{FF2B5EF4-FFF2-40B4-BE49-F238E27FC236}">
                <a16:creationId xmlns:a16="http://schemas.microsoft.com/office/drawing/2014/main" xmlns="" id="{9287B27E-BFB5-443C-B93D-91476DB7D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838" y="4335463"/>
            <a:ext cx="82264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mk-MK" altLang="en-US" sz="2400">
                <a:solidFill>
                  <a:srgbClr val="3333CC"/>
                </a:solidFill>
              </a:rPr>
              <a:t>Мускулите ја претставуваат половина од тежината на нашето</a:t>
            </a:r>
          </a:p>
          <a:p>
            <a:pPr eaLnBrk="1" hangingPunct="1"/>
            <a:r>
              <a:rPr lang="hr-HR" altLang="en-US" sz="2400">
                <a:solidFill>
                  <a:srgbClr val="3333CC"/>
                </a:solidFill>
              </a:rPr>
              <a:t> </a:t>
            </a:r>
            <a:r>
              <a:rPr lang="mk-MK" altLang="en-US" sz="2400">
                <a:solidFill>
                  <a:srgbClr val="3333CC"/>
                </a:solidFill>
              </a:rPr>
              <a:t>тело</a:t>
            </a:r>
            <a:r>
              <a:rPr lang="hr-HR" altLang="en-US" sz="2400">
                <a:solidFill>
                  <a:srgbClr val="3333CC"/>
                </a:solidFill>
              </a:rPr>
              <a:t>. </a:t>
            </a:r>
          </a:p>
          <a:p>
            <a:pPr eaLnBrk="1" hangingPunct="1"/>
            <a:r>
              <a:rPr lang="mk-MK" altLang="en-US" sz="2400">
                <a:solidFill>
                  <a:srgbClr val="3333CC"/>
                </a:solidFill>
              </a:rPr>
              <a:t>Дете</a:t>
            </a:r>
            <a:r>
              <a:rPr lang="hr-HR" altLang="en-US" sz="2400">
                <a:solidFill>
                  <a:srgbClr val="3333CC"/>
                </a:solidFill>
              </a:rPr>
              <a:t> </a:t>
            </a:r>
            <a:r>
              <a:rPr lang="mk-MK" altLang="en-US" sz="2400">
                <a:solidFill>
                  <a:srgbClr val="3333CC"/>
                </a:solidFill>
              </a:rPr>
              <a:t>тешко</a:t>
            </a:r>
            <a:r>
              <a:rPr lang="hr-HR" altLang="en-US" sz="2400">
                <a:solidFill>
                  <a:srgbClr val="3333CC"/>
                </a:solidFill>
              </a:rPr>
              <a:t> 30 </a:t>
            </a:r>
            <a:r>
              <a:rPr lang="mk-MK" altLang="en-US" sz="2400">
                <a:solidFill>
                  <a:srgbClr val="3333CC"/>
                </a:solidFill>
              </a:rPr>
              <a:t>кг</a:t>
            </a:r>
            <a:r>
              <a:rPr lang="hr-HR" altLang="en-US" sz="2400">
                <a:solidFill>
                  <a:srgbClr val="3333CC"/>
                </a:solidFill>
              </a:rPr>
              <a:t> </a:t>
            </a:r>
            <a:r>
              <a:rPr lang="mk-MK" altLang="en-US" sz="2400">
                <a:solidFill>
                  <a:srgbClr val="3333CC"/>
                </a:solidFill>
              </a:rPr>
              <a:t>има</a:t>
            </a:r>
            <a:r>
              <a:rPr lang="hr-HR" altLang="en-US" sz="2400">
                <a:solidFill>
                  <a:srgbClr val="3333CC"/>
                </a:solidFill>
              </a:rPr>
              <a:t> 12 </a:t>
            </a:r>
            <a:r>
              <a:rPr lang="mk-MK" altLang="en-US" sz="2400">
                <a:solidFill>
                  <a:srgbClr val="3333CC"/>
                </a:solidFill>
              </a:rPr>
              <a:t>кг</a:t>
            </a:r>
            <a:r>
              <a:rPr lang="hr-HR" altLang="en-US" sz="2400">
                <a:solidFill>
                  <a:srgbClr val="3333CC"/>
                </a:solidFill>
              </a:rPr>
              <a:t> </a:t>
            </a:r>
            <a:r>
              <a:rPr lang="mk-MK" altLang="en-US" sz="2400">
                <a:solidFill>
                  <a:srgbClr val="3333CC"/>
                </a:solidFill>
              </a:rPr>
              <a:t>мускули</a:t>
            </a:r>
            <a:r>
              <a:rPr lang="hr-HR" altLang="en-US" sz="2400">
                <a:solidFill>
                  <a:srgbClr val="3333CC"/>
                </a:solidFill>
              </a:rPr>
              <a:t>.</a:t>
            </a:r>
          </a:p>
        </p:txBody>
      </p:sp>
      <p:sp>
        <p:nvSpPr>
          <p:cNvPr id="99335" name="Text Box 7">
            <a:extLst>
              <a:ext uri="{FF2B5EF4-FFF2-40B4-BE49-F238E27FC236}">
                <a16:creationId xmlns:a16="http://schemas.microsoft.com/office/drawing/2014/main" xmlns="" id="{25972CD0-5A16-4A2F-B582-63251C223C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063" y="5805488"/>
            <a:ext cx="78073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mk-MK" altLang="en-US" sz="2400">
                <a:solidFill>
                  <a:srgbClr val="FF0000"/>
                </a:solidFill>
              </a:rPr>
              <a:t>За да направиме само еден чекор</a:t>
            </a:r>
            <a:r>
              <a:rPr lang="hr-HR" altLang="en-US" sz="2400">
                <a:solidFill>
                  <a:srgbClr val="FF0000"/>
                </a:solidFill>
              </a:rPr>
              <a:t>, </a:t>
            </a:r>
            <a:r>
              <a:rPr lang="mk-MK" altLang="en-US" sz="2400">
                <a:solidFill>
                  <a:srgbClr val="FF0000"/>
                </a:solidFill>
              </a:rPr>
              <a:t>користиме</a:t>
            </a:r>
            <a:r>
              <a:rPr lang="hr-HR" altLang="en-US" sz="2400">
                <a:solidFill>
                  <a:srgbClr val="FF0000"/>
                </a:solidFill>
              </a:rPr>
              <a:t> 200 </a:t>
            </a:r>
            <a:r>
              <a:rPr lang="mk-MK" altLang="en-US" sz="2400">
                <a:solidFill>
                  <a:srgbClr val="FF0000"/>
                </a:solidFill>
              </a:rPr>
              <a:t>мускули</a:t>
            </a:r>
            <a:r>
              <a:rPr lang="hr-HR" altLang="en-US" sz="240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99337" name="Text Box 9">
            <a:extLst>
              <a:ext uri="{FF2B5EF4-FFF2-40B4-BE49-F238E27FC236}">
                <a16:creationId xmlns:a16="http://schemas.microsoft.com/office/drawing/2014/main" xmlns="" id="{2D3C40B4-7369-4132-95C0-1EB7F434BF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5538" y="2565400"/>
            <a:ext cx="4984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hr-HR" altLang="en-US">
                <a:sym typeface="Wingdings" panose="05000000000000000000" pitchFamily="2" charset="2"/>
              </a:rPr>
              <a:t>    </a:t>
            </a:r>
          </a:p>
        </p:txBody>
      </p:sp>
      <p:sp>
        <p:nvSpPr>
          <p:cNvPr id="99338" name="Text Box 10">
            <a:extLst>
              <a:ext uri="{FF2B5EF4-FFF2-40B4-BE49-F238E27FC236}">
                <a16:creationId xmlns:a16="http://schemas.microsoft.com/office/drawing/2014/main" xmlns="" id="{FCF66664-1AE2-43A9-BFF2-A6FF243F6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4100" y="3925888"/>
            <a:ext cx="4984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hr-HR" altLang="en-US">
                <a:sym typeface="Wingdings" panose="05000000000000000000" pitchFamily="2" charset="2"/>
              </a:rPr>
              <a:t>    </a:t>
            </a:r>
          </a:p>
        </p:txBody>
      </p:sp>
      <p:sp>
        <p:nvSpPr>
          <p:cNvPr id="99339" name="Text Box 11">
            <a:extLst>
              <a:ext uri="{FF2B5EF4-FFF2-40B4-BE49-F238E27FC236}">
                <a16:creationId xmlns:a16="http://schemas.microsoft.com/office/drawing/2014/main" xmlns="" id="{2D164700-3F72-416D-8807-181B1B8927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5538" y="5294313"/>
            <a:ext cx="4984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hr-HR" altLang="en-US">
                <a:sym typeface="Wingdings" panose="05000000000000000000" pitchFamily="2" charset="2"/>
              </a:rPr>
              <a:t>    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93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93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6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993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24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993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993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360"/>
                            </p:stCondLst>
                            <p:childTnLst>
                              <p:par>
                                <p:cTn id="3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993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993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993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/>
      <p:bldP spid="99333" grpId="0"/>
      <p:bldP spid="99334" grpId="0"/>
      <p:bldP spid="99335" grpId="0"/>
      <p:bldP spid="99337" grpId="0"/>
      <p:bldP spid="99338" grpId="0"/>
      <p:bldP spid="993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Text Box 4">
            <a:extLst>
              <a:ext uri="{FF2B5EF4-FFF2-40B4-BE49-F238E27FC236}">
                <a16:creationId xmlns:a16="http://schemas.microsoft.com/office/drawing/2014/main" xmlns="" id="{E7C5C83E-1A34-41B8-A8A1-3181CBABB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92075"/>
            <a:ext cx="1757363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mk-MK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ЗАПАМТИ</a:t>
            </a:r>
            <a:endParaRPr lang="hr-HR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0357" name="Text Box 5">
            <a:extLst>
              <a:ext uri="{FF2B5EF4-FFF2-40B4-BE49-F238E27FC236}">
                <a16:creationId xmlns:a16="http://schemas.microsoft.com/office/drawing/2014/main" xmlns="" id="{0CEDF52A-2A47-4B7B-A48C-6C15D86EA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500" y="908050"/>
            <a:ext cx="7072313" cy="6461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mk-MK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nglish111 Vivace BT" pitchFamily="66" charset="0"/>
              </a:rPr>
              <a:t>Градба и движење на телото</a:t>
            </a:r>
            <a:endParaRPr lang="hr-HR" sz="3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English111 Vivace BT" pitchFamily="66" charset="0"/>
            </a:endParaRPr>
          </a:p>
        </p:txBody>
      </p:sp>
      <p:sp>
        <p:nvSpPr>
          <p:cNvPr id="100358" name="Text Box 6">
            <a:extLst>
              <a:ext uri="{FF2B5EF4-FFF2-40B4-BE49-F238E27FC236}">
                <a16:creationId xmlns:a16="http://schemas.microsoft.com/office/drawing/2014/main" xmlns="" id="{BE4B1E3F-C7FE-4268-A289-4CECF92FA5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687513"/>
            <a:ext cx="85344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mk-MK" altLang="en-US" sz="2800" b="1" u="sng">
                <a:latin typeface="Garamond" panose="02020404030301010803" pitchFamily="18" charset="0"/>
              </a:rPr>
              <a:t>Градба на телото</a:t>
            </a:r>
            <a:r>
              <a:rPr lang="hr-HR" altLang="en-US" sz="2800">
                <a:latin typeface="Garamond" panose="02020404030301010803" pitchFamily="18" charset="0"/>
              </a:rPr>
              <a:t>:</a:t>
            </a:r>
            <a:r>
              <a:rPr lang="mk-MK" altLang="en-US" sz="2800">
                <a:latin typeface="Garamond" panose="02020404030301010803" pitchFamily="18" charset="0"/>
              </a:rPr>
              <a:t>органи</a:t>
            </a:r>
            <a:r>
              <a:rPr lang="hr-HR" altLang="en-US" sz="2800">
                <a:latin typeface="Garamond" panose="02020404030301010803" pitchFamily="18" charset="0"/>
              </a:rPr>
              <a:t> (</a:t>
            </a:r>
            <a:r>
              <a:rPr lang="mk-MK" altLang="en-US" sz="2800">
                <a:latin typeface="Garamond" panose="02020404030301010803" pitchFamily="18" charset="0"/>
              </a:rPr>
              <a:t>најмали</a:t>
            </a:r>
            <a:r>
              <a:rPr lang="hr-HR" altLang="en-US" sz="2800">
                <a:latin typeface="Garamond" panose="02020404030301010803" pitchFamily="18" charset="0"/>
              </a:rPr>
              <a:t> </a:t>
            </a:r>
            <a:r>
              <a:rPr lang="mk-MK" altLang="en-US" sz="2800">
                <a:latin typeface="Garamond" panose="02020404030301010803" pitchFamily="18" charset="0"/>
              </a:rPr>
              <a:t>делови на телото </a:t>
            </a:r>
          </a:p>
          <a:p>
            <a:pPr eaLnBrk="1" hangingPunct="1"/>
            <a:r>
              <a:rPr lang="mk-MK" altLang="en-US" sz="2800">
                <a:latin typeface="Garamond" panose="02020404030301010803" pitchFamily="18" charset="0"/>
              </a:rPr>
              <a:t>кои извршуваат одредена функција)систем на органите</a:t>
            </a:r>
          </a:p>
          <a:p>
            <a:pPr eaLnBrk="1" hangingPunct="1"/>
            <a:r>
              <a:rPr lang="mk-MK" altLang="en-US" sz="2800">
                <a:latin typeface="Garamond" panose="02020404030301010803" pitchFamily="18" charset="0"/>
              </a:rPr>
              <a:t>во</a:t>
            </a:r>
            <a:r>
              <a:rPr lang="hr-HR" altLang="en-US" sz="2800">
                <a:latin typeface="Garamond" panose="02020404030301010803" pitchFamily="18" charset="0"/>
              </a:rPr>
              <a:t> </a:t>
            </a:r>
            <a:r>
              <a:rPr lang="mk-MK" altLang="en-US" sz="2800">
                <a:latin typeface="Garamond" panose="02020404030301010803" pitchFamily="18" charset="0"/>
              </a:rPr>
              <a:t>организам</a:t>
            </a:r>
            <a:endParaRPr lang="hr-HR" altLang="en-US" sz="2800">
              <a:latin typeface="Garamond" panose="02020404030301010803" pitchFamily="18" charset="0"/>
            </a:endParaRPr>
          </a:p>
          <a:p>
            <a:pPr eaLnBrk="1" hangingPunct="1"/>
            <a:endParaRPr lang="hr-HR" altLang="en-US" sz="2800">
              <a:latin typeface="Garamond" panose="02020404030301010803" pitchFamily="18" charset="0"/>
            </a:endParaRPr>
          </a:p>
          <a:p>
            <a:pPr eaLnBrk="1" hangingPunct="1"/>
            <a:r>
              <a:rPr lang="mk-MK" altLang="en-US" sz="2800">
                <a:latin typeface="Garamond" panose="02020404030301010803" pitchFamily="18" charset="0"/>
              </a:rPr>
              <a:t>Човечки организам</a:t>
            </a:r>
            <a:r>
              <a:rPr lang="hr-HR" altLang="en-US" sz="2800">
                <a:latin typeface="Garamond" panose="02020404030301010803" pitchFamily="18" charset="0"/>
              </a:rPr>
              <a:t>:</a:t>
            </a:r>
          </a:p>
          <a:p>
            <a:pPr eaLnBrk="1" hangingPunct="1"/>
            <a:r>
              <a:rPr lang="hr-HR" altLang="en-US" sz="2800">
                <a:latin typeface="Garamond" panose="02020404030301010803" pitchFamily="18" charset="0"/>
              </a:rPr>
              <a:t>	- </a:t>
            </a:r>
            <a:r>
              <a:rPr lang="mk-MK" altLang="en-US" sz="2800">
                <a:latin typeface="Garamond" panose="02020404030301010803" pitchFamily="18" charset="0"/>
              </a:rPr>
              <a:t>систем на органи за</a:t>
            </a:r>
            <a:r>
              <a:rPr lang="hr-HR" altLang="en-US" sz="2800">
                <a:latin typeface="Garamond" panose="02020404030301010803" pitchFamily="18" charset="0"/>
              </a:rPr>
              <a:t> </a:t>
            </a:r>
            <a:r>
              <a:rPr lang="mk-MK" altLang="en-US" sz="2800">
                <a:latin typeface="Garamond" panose="02020404030301010803" pitchFamily="18" charset="0"/>
              </a:rPr>
              <a:t>движење</a:t>
            </a:r>
            <a:endParaRPr lang="hr-HR" altLang="en-US" sz="2800">
              <a:latin typeface="Garamond" panose="02020404030301010803" pitchFamily="18" charset="0"/>
            </a:endParaRPr>
          </a:p>
          <a:p>
            <a:pPr eaLnBrk="1" hangingPunct="1"/>
            <a:r>
              <a:rPr lang="hr-HR" altLang="en-US" sz="2800">
                <a:latin typeface="Garamond" panose="02020404030301010803" pitchFamily="18" charset="0"/>
              </a:rPr>
              <a:t>	- </a:t>
            </a:r>
            <a:r>
              <a:rPr lang="mk-MK" altLang="en-US" sz="2800">
                <a:latin typeface="Garamond" panose="02020404030301010803" pitchFamily="18" charset="0"/>
              </a:rPr>
              <a:t>систем на органи за</a:t>
            </a:r>
            <a:r>
              <a:rPr lang="hr-HR" altLang="en-US" sz="2800">
                <a:latin typeface="Garamond" panose="02020404030301010803" pitchFamily="18" charset="0"/>
              </a:rPr>
              <a:t> </a:t>
            </a:r>
            <a:r>
              <a:rPr lang="mk-MK" altLang="en-US" sz="2800">
                <a:latin typeface="Garamond" panose="02020404030301010803" pitchFamily="18" charset="0"/>
              </a:rPr>
              <a:t>дишење</a:t>
            </a:r>
            <a:endParaRPr lang="hr-HR" altLang="en-US" sz="2800">
              <a:latin typeface="Garamond" panose="02020404030301010803" pitchFamily="18" charset="0"/>
            </a:endParaRPr>
          </a:p>
          <a:p>
            <a:pPr eaLnBrk="1" hangingPunct="1"/>
            <a:r>
              <a:rPr lang="hr-HR" altLang="en-US" sz="2800">
                <a:latin typeface="Garamond" panose="02020404030301010803" pitchFamily="18" charset="0"/>
              </a:rPr>
              <a:t>	- </a:t>
            </a:r>
            <a:r>
              <a:rPr lang="mk-MK" altLang="en-US" sz="2800">
                <a:latin typeface="Garamond" panose="02020404030301010803" pitchFamily="18" charset="0"/>
              </a:rPr>
              <a:t>систем на органи за</a:t>
            </a:r>
            <a:r>
              <a:rPr lang="hr-HR" altLang="en-US" sz="2800">
                <a:latin typeface="Garamond" panose="02020404030301010803" pitchFamily="18" charset="0"/>
              </a:rPr>
              <a:t> </a:t>
            </a:r>
            <a:r>
              <a:rPr lang="mk-MK" altLang="en-US" sz="2800">
                <a:latin typeface="Garamond" panose="02020404030301010803" pitchFamily="18" charset="0"/>
              </a:rPr>
              <a:t>излачување</a:t>
            </a:r>
            <a:endParaRPr lang="hr-HR" altLang="en-US" sz="2800">
              <a:latin typeface="Garamond" panose="02020404030301010803" pitchFamily="18" charset="0"/>
            </a:endParaRPr>
          </a:p>
          <a:p>
            <a:pPr eaLnBrk="1" hangingPunct="1"/>
            <a:r>
              <a:rPr lang="hr-HR" altLang="en-US" sz="2800">
                <a:latin typeface="Garamond" panose="02020404030301010803" pitchFamily="18" charset="0"/>
              </a:rPr>
              <a:t>	- </a:t>
            </a:r>
            <a:r>
              <a:rPr lang="mk-MK" altLang="en-US" sz="2800">
                <a:latin typeface="Garamond" panose="02020404030301010803" pitchFamily="18" charset="0"/>
              </a:rPr>
              <a:t>систем на органи за</a:t>
            </a:r>
            <a:r>
              <a:rPr lang="hr-HR" altLang="en-US" sz="2800">
                <a:latin typeface="Garamond" panose="02020404030301010803" pitchFamily="18" charset="0"/>
              </a:rPr>
              <a:t> </a:t>
            </a:r>
            <a:r>
              <a:rPr lang="mk-MK" altLang="en-US" sz="2800">
                <a:latin typeface="Garamond" panose="02020404030301010803" pitchFamily="18" charset="0"/>
              </a:rPr>
              <a:t>варење</a:t>
            </a:r>
            <a:endParaRPr lang="hr-HR" altLang="en-US" sz="2800">
              <a:latin typeface="Garamond" panose="02020404030301010803" pitchFamily="18" charset="0"/>
            </a:endParaRPr>
          </a:p>
          <a:p>
            <a:pPr eaLnBrk="1" hangingPunct="1"/>
            <a:r>
              <a:rPr lang="hr-HR" altLang="en-US" sz="2800">
                <a:latin typeface="Garamond" panose="02020404030301010803" pitchFamily="18" charset="0"/>
              </a:rPr>
              <a:t>	- </a:t>
            </a:r>
            <a:r>
              <a:rPr lang="mk-MK" altLang="en-US" sz="2800">
                <a:latin typeface="Garamond" panose="02020404030301010803" pitchFamily="18" charset="0"/>
              </a:rPr>
              <a:t>систем на органи за</a:t>
            </a:r>
            <a:r>
              <a:rPr lang="hr-HR" altLang="en-US" sz="2800">
                <a:latin typeface="Garamond" panose="02020404030301010803" pitchFamily="18" charset="0"/>
              </a:rPr>
              <a:t> </a:t>
            </a:r>
            <a:r>
              <a:rPr lang="mk-MK" altLang="en-US" sz="2800">
                <a:latin typeface="Garamond" panose="02020404030301010803" pitchFamily="18" charset="0"/>
              </a:rPr>
              <a:t>крвоток</a:t>
            </a:r>
            <a:endParaRPr lang="hr-HR" altLang="en-US" sz="2800">
              <a:latin typeface="Garamond" panose="02020404030301010803" pitchFamily="18" charset="0"/>
            </a:endParaRPr>
          </a:p>
          <a:p>
            <a:pPr eaLnBrk="1" hangingPunct="1"/>
            <a:r>
              <a:rPr lang="hr-HR" altLang="en-US" sz="2800">
                <a:latin typeface="Garamond" panose="02020404030301010803" pitchFamily="18" charset="0"/>
              </a:rPr>
              <a:t>	- </a:t>
            </a:r>
            <a:r>
              <a:rPr lang="mk-MK" altLang="en-US" sz="2800">
                <a:latin typeface="Garamond" panose="02020404030301010803" pitchFamily="18" charset="0"/>
              </a:rPr>
              <a:t>нервен систем</a:t>
            </a:r>
            <a:endParaRPr lang="hr-HR" altLang="en-US" sz="240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>
            <a:extLst>
              <a:ext uri="{FF2B5EF4-FFF2-40B4-BE49-F238E27FC236}">
                <a16:creationId xmlns:a16="http://schemas.microsoft.com/office/drawing/2014/main" xmlns="" id="{1757EA63-088B-4995-8766-C4B4FCCB4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92075"/>
            <a:ext cx="1757363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mk-MK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ЗАПАМТИ</a:t>
            </a:r>
            <a:endParaRPr lang="hr-HR" sz="24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3427" name="Text Box 3">
            <a:extLst>
              <a:ext uri="{FF2B5EF4-FFF2-40B4-BE49-F238E27FC236}">
                <a16:creationId xmlns:a16="http://schemas.microsoft.com/office/drawing/2014/main" xmlns="" id="{0AFF4690-B5A4-41FD-834E-37F49790F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908050"/>
            <a:ext cx="7572375" cy="64611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mk-MK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nglish111 Vivace BT" pitchFamily="66" charset="0"/>
              </a:rPr>
              <a:t>Градба и движење на телото</a:t>
            </a:r>
            <a:endParaRPr lang="hr-HR" sz="3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English111 Vivace BT" pitchFamily="66" charset="0"/>
            </a:endParaRPr>
          </a:p>
        </p:txBody>
      </p:sp>
      <p:sp>
        <p:nvSpPr>
          <p:cNvPr id="103428" name="Text Box 4">
            <a:extLst>
              <a:ext uri="{FF2B5EF4-FFF2-40B4-BE49-F238E27FC236}">
                <a16:creationId xmlns:a16="http://schemas.microsoft.com/office/drawing/2014/main" xmlns="" id="{2439E759-E127-4438-AC8D-BB5C6C988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8" y="1687513"/>
            <a:ext cx="8821737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mk-MK" altLang="en-US" sz="2800" b="1" u="sng">
                <a:latin typeface="Garamond" panose="02020404030301010803" pitchFamily="18" charset="0"/>
              </a:rPr>
              <a:t>Систем на органите за движење</a:t>
            </a:r>
            <a:r>
              <a:rPr lang="hr-HR" altLang="en-US" sz="2800">
                <a:latin typeface="Garamond" panose="02020404030301010803" pitchFamily="18" charset="0"/>
              </a:rPr>
              <a:t>: </a:t>
            </a:r>
          </a:p>
          <a:p>
            <a:pPr eaLnBrk="1" hangingPunct="1">
              <a:buFontTx/>
              <a:buChar char="-"/>
            </a:pPr>
            <a:r>
              <a:rPr lang="mk-MK" altLang="en-US" sz="2800">
                <a:latin typeface="Garamond" panose="02020404030301010803" pitchFamily="18" charset="0"/>
              </a:rPr>
              <a:t>Коските се цврсти делови на телото кои му овозможуваат</a:t>
            </a:r>
          </a:p>
          <a:p>
            <a:pPr eaLnBrk="1" hangingPunct="1"/>
            <a:r>
              <a:rPr lang="mk-MK" altLang="en-US" sz="2800">
                <a:latin typeface="Garamond" panose="02020404030301010803" pitchFamily="18" charset="0"/>
              </a:rPr>
              <a:t>стабилност на телото.</a:t>
            </a:r>
            <a:endParaRPr lang="hr-HR" altLang="en-US" sz="2800">
              <a:latin typeface="Garamond" panose="02020404030301010803" pitchFamily="18" charset="0"/>
            </a:endParaRPr>
          </a:p>
          <a:p>
            <a:pPr eaLnBrk="1" hangingPunct="1">
              <a:buFontTx/>
              <a:buChar char="-"/>
            </a:pPr>
            <a:r>
              <a:rPr lang="mk-MK" altLang="en-US" sz="2800">
                <a:latin typeface="Garamond" panose="02020404030301010803" pitchFamily="18" charset="0"/>
              </a:rPr>
              <a:t>скелет</a:t>
            </a:r>
            <a:endParaRPr lang="hr-HR" altLang="en-US" sz="2800">
              <a:latin typeface="Garamond" panose="02020404030301010803" pitchFamily="18" charset="0"/>
            </a:endParaRPr>
          </a:p>
          <a:p>
            <a:pPr eaLnBrk="1" hangingPunct="1">
              <a:buFontTx/>
              <a:buChar char="-"/>
            </a:pPr>
            <a:r>
              <a:rPr lang="mk-MK" altLang="en-US" sz="2800">
                <a:latin typeface="Garamond" panose="02020404030301010803" pitchFamily="18" charset="0"/>
              </a:rPr>
              <a:t>Мускули и месо </a:t>
            </a:r>
            <a:r>
              <a:rPr lang="hr-HR" altLang="en-US" sz="2800">
                <a:latin typeface="Garamond" panose="02020404030301010803" pitchFamily="18" charset="0"/>
              </a:rPr>
              <a:t>– </a:t>
            </a:r>
            <a:r>
              <a:rPr lang="mk-MK" altLang="en-US" sz="2800">
                <a:latin typeface="Garamond" panose="02020404030301010803" pitchFamily="18" charset="0"/>
              </a:rPr>
              <a:t>активни придвижувачи на телото.</a:t>
            </a:r>
            <a:endParaRPr lang="hr-HR" altLang="en-US" sz="2800">
              <a:latin typeface="Garamond" panose="02020404030301010803" pitchFamily="18" charset="0"/>
            </a:endParaRPr>
          </a:p>
          <a:p>
            <a:pPr eaLnBrk="1" hangingPunct="1"/>
            <a:endParaRPr lang="hr-HR" altLang="en-US" sz="2800">
              <a:latin typeface="Garamond" panose="02020404030301010803" pitchFamily="18" charset="0"/>
            </a:endParaRPr>
          </a:p>
          <a:p>
            <a:pPr eaLnBrk="1" hangingPunct="1"/>
            <a:r>
              <a:rPr lang="mk-MK" altLang="en-US" sz="2800" b="1" u="sng">
                <a:latin typeface="Garamond" panose="02020404030301010803" pitchFamily="18" charset="0"/>
              </a:rPr>
              <a:t>Заштита на органите за движење</a:t>
            </a:r>
            <a:r>
              <a:rPr lang="hr-HR" altLang="en-US" sz="2800" u="sng">
                <a:latin typeface="Garamond" panose="02020404030301010803" pitchFamily="18" charset="0"/>
              </a:rPr>
              <a:t>:</a:t>
            </a:r>
          </a:p>
          <a:p>
            <a:pPr eaLnBrk="1" hangingPunct="1">
              <a:buFontTx/>
              <a:buChar char="-"/>
            </a:pPr>
            <a:r>
              <a:rPr lang="mk-MK" altLang="en-US" sz="2800">
                <a:latin typeface="Garamond" panose="02020404030301010803" pitchFamily="18" charset="0"/>
              </a:rPr>
              <a:t>Правилно држење</a:t>
            </a:r>
            <a:r>
              <a:rPr lang="hr-HR" altLang="en-US" sz="2800">
                <a:latin typeface="Garamond" panose="02020404030301010803" pitchFamily="18" charset="0"/>
              </a:rPr>
              <a:t>, </a:t>
            </a:r>
            <a:r>
              <a:rPr lang="mk-MK" altLang="en-US" sz="2800">
                <a:latin typeface="Garamond" panose="02020404030301010803" pitchFamily="18" charset="0"/>
              </a:rPr>
              <a:t>движење</a:t>
            </a:r>
            <a:r>
              <a:rPr lang="hr-HR" altLang="en-US" sz="2800">
                <a:latin typeface="Garamond" panose="02020404030301010803" pitchFamily="18" charset="0"/>
              </a:rPr>
              <a:t>, </a:t>
            </a:r>
            <a:r>
              <a:rPr lang="mk-MK" altLang="en-US" sz="2800">
                <a:latin typeface="Garamond" panose="02020404030301010803" pitchFamily="18" charset="0"/>
              </a:rPr>
              <a:t>исхрана.</a:t>
            </a:r>
            <a:endParaRPr lang="hr-HR" altLang="en-US" sz="2800">
              <a:latin typeface="Garamond" panose="02020404030301010803" pitchFamily="18" charset="0"/>
            </a:endParaRPr>
          </a:p>
          <a:p>
            <a:pPr eaLnBrk="1" hangingPunct="1">
              <a:buFontTx/>
              <a:buChar char="-"/>
            </a:pPr>
            <a:r>
              <a:rPr lang="mk-MK" altLang="en-US" sz="2800">
                <a:latin typeface="Garamond" panose="02020404030301010803" pitchFamily="18" charset="0"/>
              </a:rPr>
              <a:t>неправилности</a:t>
            </a:r>
            <a:r>
              <a:rPr lang="hr-HR" altLang="en-US" sz="2800">
                <a:latin typeface="Garamond" panose="02020404030301010803" pitchFamily="18" charset="0"/>
              </a:rPr>
              <a:t>i: </a:t>
            </a:r>
            <a:r>
              <a:rPr lang="mk-MK" altLang="en-US" sz="2800">
                <a:latin typeface="Garamond" panose="02020404030301010803" pitchFamily="18" charset="0"/>
              </a:rPr>
              <a:t>спуштени стапала</a:t>
            </a:r>
            <a:r>
              <a:rPr lang="hr-HR" altLang="en-US" sz="2800">
                <a:latin typeface="Garamond" panose="02020404030301010803" pitchFamily="18" charset="0"/>
              </a:rPr>
              <a:t>, </a:t>
            </a:r>
            <a:r>
              <a:rPr lang="mk-MK" altLang="en-US" sz="2800">
                <a:latin typeface="Garamond" panose="02020404030301010803" pitchFamily="18" charset="0"/>
              </a:rPr>
              <a:t>рахитис</a:t>
            </a:r>
            <a:r>
              <a:rPr lang="hr-HR" altLang="en-US" sz="2800">
                <a:latin typeface="Garamond" panose="02020404030301010803" pitchFamily="18" charset="0"/>
              </a:rPr>
              <a:t>, </a:t>
            </a:r>
            <a:r>
              <a:rPr lang="mk-MK" altLang="en-US" sz="2800">
                <a:latin typeface="Garamond" panose="02020404030301010803" pitchFamily="18" charset="0"/>
              </a:rPr>
              <a:t>скршеници</a:t>
            </a:r>
            <a:r>
              <a:rPr lang="hr-HR" altLang="en-US" sz="2800">
                <a:latin typeface="Garamond" panose="02020404030301010803" pitchFamily="18" charset="0"/>
              </a:rPr>
              <a:t>,</a:t>
            </a:r>
            <a:endParaRPr lang="mk-MK" altLang="en-US" sz="2800">
              <a:latin typeface="Garamond" panose="02020404030301010803" pitchFamily="18" charset="0"/>
            </a:endParaRPr>
          </a:p>
          <a:p>
            <a:pPr eaLnBrk="1" hangingPunct="1"/>
            <a:r>
              <a:rPr lang="mk-MK" altLang="en-US" sz="2800">
                <a:latin typeface="Garamond" panose="02020404030301010803" pitchFamily="18" charset="0"/>
              </a:rPr>
              <a:t>исчашувања</a:t>
            </a:r>
            <a:endParaRPr lang="hr-HR" altLang="en-US" sz="2800">
              <a:latin typeface="Garamond" panose="02020404030301010803" pitchFamily="18" charset="0"/>
            </a:endParaRPr>
          </a:p>
          <a:p>
            <a:pPr eaLnBrk="1" hangingPunct="1">
              <a:buFontTx/>
              <a:buChar char="-"/>
            </a:pPr>
            <a:r>
              <a:rPr lang="mk-MK" altLang="en-US" sz="2800">
                <a:latin typeface="Garamond" panose="02020404030301010803" pitchFamily="18" charset="0"/>
              </a:rPr>
              <a:t>Развој и растење до</a:t>
            </a:r>
            <a:r>
              <a:rPr lang="hr-HR" altLang="en-US" sz="2800">
                <a:latin typeface="Garamond" panose="02020404030301010803" pitchFamily="18" charset="0"/>
              </a:rPr>
              <a:t> </a:t>
            </a:r>
            <a:r>
              <a:rPr lang="mk-MK" altLang="en-US" sz="2800">
                <a:latin typeface="Garamond" panose="02020404030301010803" pitchFamily="18" charset="0"/>
              </a:rPr>
              <a:t>дваесеттата</a:t>
            </a:r>
            <a:r>
              <a:rPr lang="hr-HR" altLang="en-US" sz="2800">
                <a:latin typeface="Garamond" panose="02020404030301010803" pitchFamily="18" charset="0"/>
              </a:rPr>
              <a:t> </a:t>
            </a:r>
            <a:r>
              <a:rPr lang="mk-MK" altLang="en-US" sz="2800">
                <a:latin typeface="Garamond" panose="02020404030301010803" pitchFamily="18" charset="0"/>
              </a:rPr>
              <a:t>година на животот.</a:t>
            </a:r>
            <a:endParaRPr lang="hr-HR" altLang="en-US" sz="240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/>
    </p:bldLst>
  </p:timing>
</p:sld>
</file>

<file path=ppt/theme/theme1.xml><?xml version="1.0" encoding="utf-8"?>
<a:theme xmlns:a="http://schemas.openxmlformats.org/drawingml/2006/main" name="CLIPBORD">
  <a:themeElements>
    <a:clrScheme name="CLIPBORD 5">
      <a:dk1>
        <a:srgbClr val="000000"/>
      </a:dk1>
      <a:lt1>
        <a:srgbClr val="FFFFFF"/>
      </a:lt1>
      <a:dk2>
        <a:srgbClr val="000000"/>
      </a:dk2>
      <a:lt2>
        <a:srgbClr val="66330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IPBORD 1">
        <a:dk1>
          <a:srgbClr val="000000"/>
        </a:dk1>
        <a:lt1>
          <a:srgbClr val="FFFFCC"/>
        </a:lt1>
        <a:dk2>
          <a:srgbClr val="000000"/>
        </a:dk2>
        <a:lt2>
          <a:srgbClr val="66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66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RD 2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CBCBCB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C8AE7"/>
        </a:accent6>
        <a:hlink>
          <a:srgbClr val="FF0033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RD 3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RD 4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RD 5">
        <a:dk1>
          <a:srgbClr val="000000"/>
        </a:dk1>
        <a:lt1>
          <a:srgbClr val="FFFFFF"/>
        </a:lt1>
        <a:dk2>
          <a:srgbClr val="000000"/>
        </a:dk2>
        <a:lt2>
          <a:srgbClr val="66330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IPBORD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CLIPBORD</Template>
  <TotalTime>279</TotalTime>
  <Words>536</Words>
  <Application>Microsoft Office PowerPoint</Application>
  <PresentationFormat>On-screen Show (4:3)</PresentationFormat>
  <Paragraphs>102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CLIPBORD</vt:lpstr>
      <vt:lpstr>Човек – тоа сум јас</vt:lpstr>
      <vt:lpstr>игра асоцијација</vt:lpstr>
      <vt:lpstr>ДВИЖЕЊЕ НА ТЕЛОТО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Čovjek – to sam ja</dc:title>
  <dc:creator>Kaja</dc:creator>
  <cp:lastModifiedBy>user</cp:lastModifiedBy>
  <cp:revision>22</cp:revision>
  <dcterms:created xsi:type="dcterms:W3CDTF">2007-02-19T22:27:13Z</dcterms:created>
  <dcterms:modified xsi:type="dcterms:W3CDTF">2020-03-16T20:31:17Z</dcterms:modified>
</cp:coreProperties>
</file>