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/>
              <a:t>Придавки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63601"/>
          </a:xfrm>
        </p:spPr>
        <p:txBody>
          <a:bodyPr/>
          <a:lstStyle/>
          <a:p>
            <a:endParaRPr lang="mk-MK" dirty="0" smtClean="0"/>
          </a:p>
          <a:p>
            <a:r>
              <a:rPr lang="mk-MK" sz="2800" dirty="0" smtClean="0"/>
              <a:t>Совет на </a:t>
            </a:r>
            <a:r>
              <a:rPr lang="en-US" sz="2800" dirty="0" smtClean="0"/>
              <a:t>III </a:t>
            </a:r>
            <a:r>
              <a:rPr lang="mk-MK" sz="2800" dirty="0" smtClean="0"/>
              <a:t>одделение</a:t>
            </a:r>
          </a:p>
          <a:p>
            <a:r>
              <a:rPr lang="mk-MK" sz="2800" smtClean="0"/>
              <a:t>ОУ.Даме Груев-Битола</a:t>
            </a:r>
            <a:endParaRPr lang="mk-MK" sz="2800" dirty="0" smtClean="0"/>
          </a:p>
          <a:p>
            <a:endParaRPr lang="mk-MK" sz="2800" dirty="0"/>
          </a:p>
        </p:txBody>
      </p:sp>
    </p:spTree>
    <p:extLst>
      <p:ext uri="{BB962C8B-B14F-4D97-AF65-F5344CB8AC3E}">
        <p14:creationId xmlns:p14="http://schemas.microsoft.com/office/powerpoint/2010/main" val="22583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30" y="314287"/>
            <a:ext cx="69509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Опишете го фустанот на принцезата. 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Image result for belle beauty and the bea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 r="7672"/>
          <a:stretch/>
        </p:blipFill>
        <p:spPr bwMode="auto">
          <a:xfrm>
            <a:off x="585083" y="837507"/>
            <a:ext cx="4128583" cy="618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2776" y="1408991"/>
            <a:ext cx="1183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k-MK" sz="3200" b="1" dirty="0" smtClean="0">
                <a:ln/>
                <a:solidFill>
                  <a:schemeClr val="accent3"/>
                </a:solidFill>
              </a:rPr>
              <a:t>жолт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166" y="2815061"/>
            <a:ext cx="1109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k-MK" sz="3200" b="1" dirty="0" smtClean="0">
                <a:ln/>
                <a:solidFill>
                  <a:schemeClr val="accent3"/>
                </a:solidFill>
              </a:rPr>
              <a:t>долг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4849" y="3054070"/>
            <a:ext cx="15712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k-MK" sz="3200" b="1" dirty="0" smtClean="0">
                <a:ln/>
                <a:solidFill>
                  <a:schemeClr val="accent3"/>
                </a:solidFill>
              </a:rPr>
              <a:t>свечен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59910" y="3623507"/>
            <a:ext cx="2238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k-MK" sz="3200" b="1" dirty="0" smtClean="0">
                <a:ln/>
                <a:solidFill>
                  <a:schemeClr val="accent3"/>
                </a:solidFill>
              </a:rPr>
              <a:t>елегантен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81567" y="1859752"/>
            <a:ext cx="2675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k-MK" sz="3200" b="1" dirty="0">
                <a:ln/>
                <a:solidFill>
                  <a:schemeClr val="accent3"/>
                </a:solidFill>
              </a:rPr>
              <a:t>з</a:t>
            </a:r>
            <a:r>
              <a:rPr lang="mk-MK" sz="3200" b="1" dirty="0" smtClean="0">
                <a:ln/>
                <a:solidFill>
                  <a:schemeClr val="accent3"/>
                </a:solidFill>
              </a:rPr>
              <a:t>латно-жолт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5008" y="4699149"/>
            <a:ext cx="22188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k-MK" sz="3200" b="1" dirty="0" smtClean="0">
                <a:ln/>
                <a:solidFill>
                  <a:schemeClr val="accent3"/>
                </a:solidFill>
              </a:rPr>
              <a:t>светликав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378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5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61" y="275957"/>
            <a:ext cx="4011516" cy="28287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491" y="3340822"/>
            <a:ext cx="861646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...Малечката Црвенкапа ја облече својата </a:t>
            </a:r>
          </a:p>
          <a:p>
            <a:pPr algn="just"/>
            <a:r>
              <a:rPr lang="mk-MK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црвена свилена детска </a:t>
            </a:r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наметка и замина </a:t>
            </a:r>
          </a:p>
          <a:p>
            <a:pPr algn="just"/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 посета на нејзината </a:t>
            </a:r>
            <a:r>
              <a:rPr lang="mk-MK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мила</a:t>
            </a:r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бабичка. </a:t>
            </a:r>
            <a:r>
              <a:rPr lang="mk-MK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Бабината</a:t>
            </a:r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куќа беше </a:t>
            </a:r>
            <a:r>
              <a:rPr lang="mk-MK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дрвена </a:t>
            </a:r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се</a:t>
            </a:r>
          </a:p>
          <a:p>
            <a:pPr algn="just"/>
            <a:r>
              <a:rPr lang="mk-MK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аоѓаше на крајот од патот.</a:t>
            </a:r>
          </a:p>
          <a:p>
            <a:pPr algn="just"/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 да замине, мајка и ја предупреди да не оди преку </a:t>
            </a:r>
            <a:r>
              <a:rPr lang="mk-MK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густата </a:t>
            </a:r>
          </a:p>
          <a:p>
            <a:pPr algn="just"/>
            <a:r>
              <a:rPr lang="mk-MK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умичка, затоа што таму живее </a:t>
            </a:r>
            <a:r>
              <a:rPr lang="mk-MK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големиот, зол,</a:t>
            </a:r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волк. Црвенкапа вети </a:t>
            </a:r>
          </a:p>
          <a:p>
            <a:pPr algn="just"/>
            <a:r>
              <a:rPr lang="mk-MK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ека ќе ја послуша мајка си. </a:t>
            </a:r>
          </a:p>
          <a:p>
            <a:pPr algn="just"/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Сепак, кога Црвенкапа ги виде </a:t>
            </a:r>
            <a:r>
              <a:rPr lang="mk-MK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прекрасните, шарени </a:t>
            </a:r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цвеќиња </a:t>
            </a:r>
          </a:p>
          <a:p>
            <a:pPr algn="just"/>
            <a:r>
              <a:rPr lang="mk-MK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ои растеа крај </a:t>
            </a:r>
            <a:r>
              <a:rPr lang="mk-MK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шумската</a:t>
            </a:r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патека, таа заборави на ветувањето...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3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862" y="494592"/>
            <a:ext cx="8895262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mk-MK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Зборовите кои ги појаснуваат </a:t>
            </a:r>
            <a:r>
              <a:rPr lang="mk-MK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именките ги викаме </a:t>
            </a:r>
            <a:r>
              <a:rPr lang="mk-MK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ПРИДАВКИ</a:t>
            </a:r>
          </a:p>
          <a:p>
            <a:pPr algn="just"/>
            <a:endParaRPr lang="mk-MK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Придавките го разубавуваат </a:t>
            </a:r>
            <a:r>
              <a:rPr lang="mk-MK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текстот.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Тие објаснуваат какво е нештото? </a:t>
            </a:r>
            <a:r>
              <a:rPr lang="mk-MK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(жолт фустан, шарено цвеќе, страшен волк)</a:t>
            </a:r>
            <a:endParaRPr lang="mk-MK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 што е направено ? (свилена наметка, дрвена куќичка)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Чие е нештото? (детска наметка, бабината куќа)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8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549" y="526892"/>
            <a:ext cx="65309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Пронајдете две или повеќе придавки </a:t>
            </a:r>
          </a:p>
          <a:p>
            <a:r>
              <a:rPr lang="mk-MK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следниве слики:</a:t>
            </a:r>
            <a:endParaRPr lang="mk-MK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09" y="1638910"/>
            <a:ext cx="2243522" cy="2170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026" y="1638910"/>
            <a:ext cx="2475191" cy="2231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671" y="1638910"/>
            <a:ext cx="1493649" cy="214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9" y="4140534"/>
            <a:ext cx="263979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r="2506" b="11890"/>
          <a:stretch/>
        </p:blipFill>
        <p:spPr>
          <a:xfrm>
            <a:off x="4436093" y="4140534"/>
            <a:ext cx="3142247" cy="22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35" y="533617"/>
            <a:ext cx="2520965" cy="2434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144" y="1154013"/>
            <a:ext cx="2954720" cy="2872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952" y="3496757"/>
            <a:ext cx="2585974" cy="28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220" y="474930"/>
            <a:ext cx="991402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Пронајдете </a:t>
            </a:r>
            <a:r>
              <a:rPr lang="ru-RU" sz="2800" dirty="0" smtClean="0"/>
              <a:t>ги придавките во следниве гатанки:</a:t>
            </a:r>
          </a:p>
          <a:p>
            <a:endParaRPr lang="ru-RU" sz="2800" dirty="0" smtClean="0"/>
          </a:p>
          <a:p>
            <a:r>
              <a:rPr lang="ru-RU" sz="4400" dirty="0" smtClean="0"/>
              <a:t>Сонце грее, славеј пее</a:t>
            </a:r>
          </a:p>
          <a:p>
            <a:r>
              <a:rPr lang="ru-RU" sz="4400" dirty="0" smtClean="0"/>
              <a:t>сегде ечи весел ѕвон</a:t>
            </a:r>
          </a:p>
          <a:p>
            <a:r>
              <a:rPr lang="ru-RU" sz="4400" dirty="0" smtClean="0"/>
              <a:t>развигорче топло вее,</a:t>
            </a:r>
          </a:p>
          <a:p>
            <a:r>
              <a:rPr lang="ru-RU" sz="4400" dirty="0" smtClean="0"/>
              <a:t>гората се буди </a:t>
            </a:r>
          </a:p>
          <a:p>
            <a:r>
              <a:rPr lang="ru-RU" sz="4400" dirty="0" smtClean="0"/>
              <a:t>од зимскиот сон.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        (п....т)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6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833" y="839615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Штом лична пролет дојде</a:t>
            </a:r>
          </a:p>
          <a:p>
            <a:r>
              <a:rPr lang="ru-RU" sz="4400" dirty="0"/>
              <a:t>од шарен цвет на цвет,</a:t>
            </a:r>
          </a:p>
          <a:p>
            <a:r>
              <a:rPr lang="ru-RU" sz="4400" dirty="0"/>
              <a:t>за децата збира</a:t>
            </a:r>
          </a:p>
          <a:p>
            <a:r>
              <a:rPr lang="ru-RU" sz="4400" dirty="0"/>
              <a:t>здрав и сладок мед</a:t>
            </a:r>
            <a:r>
              <a:rPr lang="ru-RU" sz="4400" dirty="0" smtClean="0"/>
              <a:t>.</a:t>
            </a:r>
          </a:p>
          <a:p>
            <a:pPr algn="r"/>
            <a:r>
              <a:rPr lang="ru-RU" sz="4400" dirty="0" smtClean="0"/>
              <a:t>(п...а)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815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874" y="1192541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Тој се прави важен</a:t>
            </a:r>
          </a:p>
          <a:p>
            <a:r>
              <a:rPr lang="ru-RU" sz="4400" dirty="0"/>
              <a:t>со долгиот клун</a:t>
            </a:r>
          </a:p>
          <a:p>
            <a:r>
              <a:rPr lang="ru-RU" sz="4400" dirty="0"/>
              <a:t>лови зелени жаби</a:t>
            </a:r>
          </a:p>
          <a:p>
            <a:r>
              <a:rPr lang="ru-RU" sz="4400" dirty="0"/>
              <a:t>без мрежа и чун</a:t>
            </a:r>
            <a:r>
              <a:rPr lang="ru-RU" sz="4400" dirty="0" smtClean="0"/>
              <a:t>.</a:t>
            </a:r>
          </a:p>
          <a:p>
            <a:pPr algn="r"/>
            <a:r>
              <a:rPr lang="ru-RU" sz="4400" dirty="0" smtClean="0"/>
              <a:t>(ш..к)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695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242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Придавки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Придавки</dc:title>
  <dc:creator>no</dc:creator>
  <cp:lastModifiedBy>Windows User</cp:lastModifiedBy>
  <cp:revision>13</cp:revision>
  <dcterms:created xsi:type="dcterms:W3CDTF">2020-03-16T20:09:31Z</dcterms:created>
  <dcterms:modified xsi:type="dcterms:W3CDTF">2020-03-16T22:49:37Z</dcterms:modified>
</cp:coreProperties>
</file>