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8974-147D-49D8-B099-9313BB12406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8AAC-937A-4DDA-B6BE-AFE61BAF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4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8974-147D-49D8-B099-9313BB12406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8AAC-937A-4DDA-B6BE-AFE61BAF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8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8974-147D-49D8-B099-9313BB12406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8AAC-937A-4DDA-B6BE-AFE61BAF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2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8974-147D-49D8-B099-9313BB12406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8AAC-937A-4DDA-B6BE-AFE61BAF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8974-147D-49D8-B099-9313BB12406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8AAC-937A-4DDA-B6BE-AFE61BAF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4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8974-147D-49D8-B099-9313BB12406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8AAC-937A-4DDA-B6BE-AFE61BAF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2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8974-147D-49D8-B099-9313BB12406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8AAC-937A-4DDA-B6BE-AFE61BAF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8974-147D-49D8-B099-9313BB12406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8AAC-937A-4DDA-B6BE-AFE61BAF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8974-147D-49D8-B099-9313BB12406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8AAC-937A-4DDA-B6BE-AFE61BAF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0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8974-147D-49D8-B099-9313BB12406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8AAC-937A-4DDA-B6BE-AFE61BAF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3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8974-147D-49D8-B099-9313BB12406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8AAC-937A-4DDA-B6BE-AFE61BAF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2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48974-147D-49D8-B099-9313BB12406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28AAC-937A-4DDA-B6BE-AFE61BAF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4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Пресек на пирамида со рамнина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2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15616" y="764704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b="1" dirty="0"/>
              <a:t>.    </a:t>
            </a:r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Разгледај ги цртежите и размисли: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Зошто  пресекот е именуван како што е именуван и каква површина се добива со тоа пресекување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 cstate="print">
            <a:lum contrast="4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" y="3140968"/>
            <a:ext cx="2813125" cy="208823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61720" y="238076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ПАРАЛЕЛЕН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8104" y="234888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ДИЈАГОНАЛЕН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lum contrast="4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902" y="3140968"/>
            <a:ext cx="1276350" cy="1733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24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196752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Одговор: 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k-M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-ПАРАЛЕЛЕН ПРЕСЕК –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Рамнината која ја пресекува пирамидата е поставена паралелно со основата на пирамидата . Тогаш паралелниот пресек е фигура која е слична на основата (иста по форма , со различна големина). Ако плошината на основата е В, плоштината на паралелниот пресек е В1, висината на пирамидата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H,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а растојанието од врвот на пирамидата до паралелниот пресек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H1 (H1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гледајте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го како висина на помалата пирамида горе) , тогаш важи :</a:t>
            </a:r>
          </a:p>
          <a:p>
            <a:endParaRPr lang="mk-MK" dirty="0"/>
          </a:p>
          <a:p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16384"/>
              </p:ext>
            </p:extLst>
          </p:nvPr>
        </p:nvGraphicFramePr>
        <p:xfrm>
          <a:off x="2915816" y="3933056"/>
          <a:ext cx="1224136" cy="898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609336" imgH="444307" progId="Equation.3">
                  <p:embed/>
                </p:oleObj>
              </mc:Choice>
              <mc:Fallback>
                <p:oleObj name="Equation" r:id="rId3" imgW="609336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933056"/>
                        <a:ext cx="1224136" cy="898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833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3568" y="1814147"/>
                <a:ext cx="7848872" cy="2478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mk-MK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-ДИЈАГОНАЛЕН  ПРЕСЕК – </a:t>
                </a:r>
                <a:r>
                  <a:rPr lang="mk-M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Рамнината која ја пресекува пирамидата е поставена вдолж дијагоналата на основата . Тогаш дијагоналниот пресек е триаголник. </a:t>
                </a:r>
                <a:r>
                  <a:rPr lang="mk-MK" dirty="0">
                    <a:latin typeface="Arial" panose="020B0604020202020204" pitchFamily="34" charset="0"/>
                    <a:cs typeface="Arial" panose="020B0604020202020204" pitchFamily="34" charset="0"/>
                  </a:rPr>
                  <a:t>О</a:t>
                </a:r>
                <a:r>
                  <a:rPr lang="mk-M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сновата на тој триаголник е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 , </a:t>
                </a:r>
                <a:r>
                  <a:rPr lang="mk-M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т.е. дијагоналата на основата, висината му е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H, </a:t>
                </a:r>
                <a:r>
                  <a:rPr lang="mk-M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која е во исто време висина на пирамидата , па важи следната формула за пресметување на плоштина на дијагонален пресек :</a:t>
                </a:r>
              </a:p>
              <a:p>
                <a:endParaRPr lang="mk-M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mk-M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                                     </m:t>
                    </m:r>
                    <m:r>
                      <a:rPr lang="en-US" sz="2000" i="1">
                        <a:latin typeface="Cambria Math"/>
                      </a:rPr>
                      <m:t>𝑄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∙</m:t>
                        </m:r>
                        <m:r>
                          <a:rPr lang="en-US" sz="2000" i="1">
                            <a:latin typeface="Cambria Math"/>
                          </a:rPr>
                          <m:t>𝐻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814147"/>
                <a:ext cx="7848872" cy="2478948"/>
              </a:xfrm>
              <a:prstGeom prst="rect">
                <a:avLst/>
              </a:prstGeom>
              <a:blipFill rotWithShape="1">
                <a:blip r:embed="rId2"/>
                <a:stretch>
                  <a:fillRect l="-621" t="-1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686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2000" b="1" dirty="0"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1.Пресметај ја плоштината на еден </a:t>
            </a:r>
            <a:r>
              <a:rPr lang="mk-MK" sz="2000" b="1" dirty="0">
                <a:latin typeface="Arial" panose="020B0604020202020204" pitchFamily="34" charset="0"/>
                <a:cs typeface="Arial" panose="020B0604020202020204" pitchFamily="34" charset="0"/>
              </a:rPr>
              <a:t>паралелен пресек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 на четириаголна пирамида , ако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B=36cm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H=6cm 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а растојанието на пресекот од врвот на пирамидата  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4cm (H1).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2.Пресметај ја висината на пирамидата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ако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B=175cm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2,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B1=7cm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mk-MK" sz="2000" b="1" dirty="0">
                <a:latin typeface="Arial" panose="020B0604020202020204" pitchFamily="34" charset="0"/>
                <a:cs typeface="Arial" panose="020B0604020202020204" pitchFamily="34" charset="0"/>
              </a:rPr>
              <a:t>паралелниот пресек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 се наоѓа на растојание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5cm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врвот на пирамидата.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3.Пресметај ја плоштината на </a:t>
            </a:r>
            <a:r>
              <a:rPr lang="mk-MK" sz="2000" b="1" dirty="0">
                <a:latin typeface="Arial" panose="020B0604020202020204" pitchFamily="34" charset="0"/>
                <a:cs typeface="Arial" panose="020B0604020202020204" pitchFamily="34" charset="0"/>
              </a:rPr>
              <a:t>дијагоналниот пресек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  на права четириагона пирамида со основа правоаголник, чии страни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a=8cm, b=6cm,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а висината на пирамидата 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H=10cm.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02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265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Пресек на пирамида со рамнина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Пресек на пирамида со рамнина</dc:title>
  <dc:creator>User</dc:creator>
  <cp:lastModifiedBy>User</cp:lastModifiedBy>
  <cp:revision>5</cp:revision>
  <dcterms:created xsi:type="dcterms:W3CDTF">2020-03-17T07:35:14Z</dcterms:created>
  <dcterms:modified xsi:type="dcterms:W3CDTF">2020-03-17T14:42:11Z</dcterms:modified>
</cp:coreProperties>
</file>