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57" r:id="rId5"/>
    <p:sldId id="270" r:id="rId6"/>
    <p:sldId id="265" r:id="rId7"/>
    <p:sldId id="260" r:id="rId8"/>
    <p:sldId id="261" r:id="rId9"/>
    <p:sldId id="262" r:id="rId10"/>
    <p:sldId id="268" r:id="rId11"/>
    <p:sldId id="263" r:id="rId12"/>
    <p:sldId id="266" r:id="rId13"/>
    <p:sldId id="267" r:id="rId14"/>
    <p:sldId id="269" r:id="rId15"/>
    <p:sldId id="264" r:id="rId16"/>
    <p:sldId id="271" r:id="rId1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>
        <p:scale>
          <a:sx n="66" d="100"/>
          <a:sy n="66" d="100"/>
        </p:scale>
        <p:origin x="-653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51A6B-CF05-4D56-8A25-DBBB73D2B810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A0CA1-4DB3-40A0-A8B7-1C9E7F94941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61121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0CA1-4DB3-40A0-A8B7-1C9E7F949415}" type="slidenum">
              <a:rPr lang="mk-MK" smtClean="0"/>
              <a:t>15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0946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sz="4000" dirty="0" smtClean="0"/>
              <a:t>Изработил:</a:t>
            </a:r>
          </a:p>
          <a:p>
            <a:r>
              <a:rPr lang="mk-MK" sz="4000" dirty="0" smtClean="0"/>
              <a:t>Светлана</a:t>
            </a:r>
            <a:r>
              <a:rPr lang="mk-MK" sz="4000" baseline="0" dirty="0" smtClean="0"/>
              <a:t> Кочовска</a:t>
            </a:r>
          </a:p>
          <a:p>
            <a:r>
              <a:rPr lang="mk-MK" sz="4000" baseline="0" dirty="0" smtClean="0"/>
              <a:t>ОУ </a:t>
            </a:r>
            <a:r>
              <a:rPr lang="en-US" sz="4000" baseline="0" dirty="0" smtClean="0"/>
              <a:t>”</a:t>
            </a:r>
            <a:r>
              <a:rPr lang="mk-MK" sz="4000" baseline="0" dirty="0" smtClean="0"/>
              <a:t>Гоце Делчев</a:t>
            </a:r>
            <a:r>
              <a:rPr lang="en-US" sz="4000" baseline="0" dirty="0" smtClean="0"/>
              <a:t>“</a:t>
            </a:r>
            <a:r>
              <a:rPr lang="mk-MK" sz="4000" baseline="0" dirty="0" smtClean="0"/>
              <a:t> </a:t>
            </a:r>
            <a:r>
              <a:rPr lang="mk-MK" sz="4000" baseline="0" dirty="0" smtClean="0"/>
              <a:t>– Битола </a:t>
            </a:r>
            <a:r>
              <a:rPr lang="en-US" sz="4000" baseline="0" dirty="0" smtClean="0"/>
              <a:t>III </a:t>
            </a:r>
            <a:r>
              <a:rPr lang="mk-MK" sz="4000" baseline="0" dirty="0" smtClean="0"/>
              <a:t>одд.</a:t>
            </a:r>
            <a:endParaRPr lang="mk-MK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A0CA1-4DB3-40A0-A8B7-1C9E7F949415}" type="slidenum">
              <a:rPr lang="mk-MK" smtClean="0"/>
              <a:t>16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6460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6F99EC-9FFC-4C36-A5C3-6C3C51782EA6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B1729C-AB65-4156-82FC-1269C1DFCB43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7632848" cy="5472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-72008" y="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Ученикот и сообраќајот</a:t>
            </a:r>
            <a:endParaRPr lang="en-US" sz="54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mk-MK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23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2" y="0"/>
            <a:ext cx="91620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Каде стои пешакот?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mk-MK" sz="3200" b="1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34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mk-MK" sz="3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44000" cy="553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97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2" y="0"/>
            <a:ext cx="91620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Дали пешаците се правилно застанати?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34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mk-MK" sz="3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" y="1628800"/>
            <a:ext cx="9162008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2" y="0"/>
            <a:ext cx="91620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Што е правилно, а што не е правилно на сликата?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34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mk-MK" sz="3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9180512" cy="521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12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2" y="0"/>
            <a:ext cx="9162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Што мислиш за однесувањето на децата?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mk-MK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8" y="1700808"/>
            <a:ext cx="9144000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898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2" y="0"/>
            <a:ext cx="91620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Улицата е безбедно место за возење ролери! </a:t>
            </a:r>
          </a:p>
          <a:p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Точно или неточно?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mk-MK" sz="3200" b="1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34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mk-MK" sz="3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39"/>
            <a:ext cx="9144000" cy="489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580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472" y="1772816"/>
            <a:ext cx="3120876" cy="4466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08520" y="0"/>
            <a:ext cx="92525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Децата во сообраќајот учествуваат како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mk-MK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816"/>
            <a:ext cx="2911128" cy="44710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128" y="1772816"/>
            <a:ext cx="3096344" cy="447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1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52536" y="-3341"/>
            <a:ext cx="92525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mk-MK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mk-MK" sz="4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mk-MK" sz="4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Изработил</a:t>
            </a:r>
            <a:r>
              <a:rPr lang="mk-MK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mk-MK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Светлана Кочовска</a:t>
            </a:r>
          </a:p>
          <a:p>
            <a:pPr algn="ctr"/>
            <a:r>
              <a:rPr lang="mk-MK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ОУ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mk-MK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Гоце Делчев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mk-MK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Битола </a:t>
            </a:r>
            <a:endParaRPr lang="mk-MK" sz="40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mk-MK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одд.</a:t>
            </a:r>
          </a:p>
          <a:p>
            <a:pPr algn="ctr"/>
            <a:endParaRPr lang="mk-MK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8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8520" y="0"/>
            <a:ext cx="92525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Каде преминуваат пешаците?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mk-MK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7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6" y="0"/>
            <a:ext cx="9143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Што правиш пред да ја преминеш улицата?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mk-MK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" y="1196752"/>
            <a:ext cx="9143504" cy="562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1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Кој го регулира сообраќајот на крстосница?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mk-MK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44000" cy="550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2" y="0"/>
            <a:ext cx="91620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Зошто овој полицаец се вика сообраќаен полицаец?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mk-MK" sz="3200" b="1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34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mk-MK" sz="3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1412776"/>
            <a:ext cx="9169400" cy="543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5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Кое светло на семафорот треба да се запали за да ја преминеме улицата?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mk-MK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9144000" cy="486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908" y="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Дали улицата е место за игра?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mk-MK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08" y="1296144"/>
            <a:ext cx="9144000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2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0"/>
            <a:ext cx="9252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Опиши што се случило!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mk-MK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" y="1277272"/>
            <a:ext cx="9138568" cy="55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6448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Каде се движат пешаците и што  недостасува?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mk-MK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440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6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375</TotalTime>
  <Words>152</Words>
  <Application>Microsoft Office PowerPoint</Application>
  <PresentationFormat>On-screen Show (4:3)</PresentationFormat>
  <Paragraphs>33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Natasha</cp:lastModifiedBy>
  <cp:revision>61</cp:revision>
  <dcterms:created xsi:type="dcterms:W3CDTF">2013-10-23T11:04:21Z</dcterms:created>
  <dcterms:modified xsi:type="dcterms:W3CDTF">2020-03-18T07:17:30Z</dcterms:modified>
</cp:coreProperties>
</file>