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4549"/>
            <a:ext cx="9852338" cy="3046284"/>
          </a:xfrm>
        </p:spPr>
        <p:txBody>
          <a:bodyPr/>
          <a:lstStyle/>
          <a:p>
            <a:r>
              <a:rPr lang="mk-MK" dirty="0" smtClean="0"/>
              <a:t>Практична настава</a:t>
            </a:r>
            <a:br>
              <a:rPr lang="mk-MK" dirty="0" smtClean="0"/>
            </a:br>
            <a:r>
              <a:rPr lang="mk-MK" dirty="0" smtClean="0"/>
              <a:t>Педијатрија со нега </a:t>
            </a:r>
            <a:r>
              <a:rPr lang="en-US" sz="2800" dirty="0" smtClean="0"/>
              <a:t>IV </a:t>
            </a:r>
            <a:r>
              <a:rPr lang="mk-MK" sz="2800" dirty="0" smtClean="0"/>
              <a:t>година</a:t>
            </a:r>
            <a:br>
              <a:rPr lang="mk-MK" sz="2800" dirty="0" smtClean="0"/>
            </a:br>
            <a:r>
              <a:rPr lang="mk-MK" sz="3600" dirty="0" smtClean="0"/>
              <a:t>Набљудување на болно дете и контрола на </a:t>
            </a:r>
            <a:r>
              <a:rPr lang="mk-MK" sz="3600" dirty="0" err="1" smtClean="0"/>
              <a:t>излачевини</a:t>
            </a:r>
            <a:r>
              <a:rPr lang="mk-MK" sz="3600" dirty="0" smtClean="0"/>
              <a:t> </a:t>
            </a:r>
            <a:endParaRPr lang="mk-MK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5402" y="4050833"/>
            <a:ext cx="7766936" cy="1096899"/>
          </a:xfrm>
        </p:spPr>
        <p:txBody>
          <a:bodyPr/>
          <a:lstStyle/>
          <a:p>
            <a:r>
              <a:rPr lang="mk-MK" dirty="0"/>
              <a:t>Стручен наставник</a:t>
            </a:r>
            <a:r>
              <a:rPr lang="en-US" dirty="0"/>
              <a:t>:</a:t>
            </a:r>
            <a:r>
              <a:rPr lang="mk-MK" dirty="0"/>
              <a:t> Николина Тренчевска</a:t>
            </a:r>
          </a:p>
          <a:p>
            <a:r>
              <a:rPr lang="mk-MK" dirty="0"/>
              <a:t>ОСМУ ,,Д-р Јован Калаузи</a:t>
            </a:r>
            <a:r>
              <a:rPr lang="en-US" dirty="0"/>
              <a:t>’’</a:t>
            </a:r>
            <a:r>
              <a:rPr lang="mk-MK" dirty="0"/>
              <a:t> - Битола</a:t>
            </a: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9424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Претпазни мерки за спречување на </a:t>
            </a:r>
            <a:r>
              <a:rPr lang="mk-MK" dirty="0" err="1" smtClean="0"/>
              <a:t>интрахоспитални</a:t>
            </a:r>
            <a:r>
              <a:rPr lang="mk-MK" dirty="0" smtClean="0"/>
              <a:t> инфекции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Спречување на </a:t>
            </a:r>
            <a:r>
              <a:rPr lang="mk-MK" dirty="0" err="1" smtClean="0"/>
              <a:t>интрахоспитални</a:t>
            </a:r>
            <a:r>
              <a:rPr lang="mk-MK" dirty="0" smtClean="0"/>
              <a:t> инфекции значи </a:t>
            </a:r>
            <a:r>
              <a:rPr lang="mk-MK" dirty="0" err="1" smtClean="0"/>
              <a:t>превеземање</a:t>
            </a:r>
            <a:r>
              <a:rPr lang="mk-MK" dirty="0" smtClean="0"/>
              <a:t> на секакви мерки со цел да се спречи болното дете да заболи од некое друго заболување со инфективна етиологија кое би го добило за време на престојот во болница.</a:t>
            </a:r>
          </a:p>
          <a:p>
            <a:r>
              <a:rPr lang="mk-MK" dirty="0" smtClean="0"/>
              <a:t>Изглед на болничка соба</a:t>
            </a:r>
          </a:p>
          <a:p>
            <a:r>
              <a:rPr lang="mk-MK" dirty="0" smtClean="0"/>
              <a:t>Одржување на телесна хигиена</a:t>
            </a:r>
          </a:p>
        </p:txBody>
      </p:sp>
      <p:pic>
        <p:nvPicPr>
          <p:cNvPr id="1026" name="Picture 2" descr="Image result for bathing a newborn in 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640" y="3374265"/>
            <a:ext cx="6444744" cy="337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47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Нега на болно дете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08" y="2718446"/>
            <a:ext cx="3752998" cy="3880773"/>
          </a:xfrm>
        </p:spPr>
        <p:txBody>
          <a:bodyPr/>
          <a:lstStyle/>
          <a:p>
            <a:r>
              <a:rPr lang="mk-MK" dirty="0" smtClean="0"/>
              <a:t>При спроведување на негата на болното дете за секоја болест од почеток треба да се сфати сериозно и да се вложи максимално знаење и претпазливост. </a:t>
            </a:r>
            <a:endParaRPr lang="mk-MK" dirty="0"/>
          </a:p>
        </p:txBody>
      </p:sp>
      <p:pic>
        <p:nvPicPr>
          <p:cNvPr id="2050" name="Picture 2" descr="Image result for sick child with nu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49" y="1713891"/>
            <a:ext cx="6802793" cy="45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4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Набљудување на болно дете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Мерење на телесна температура</a:t>
            </a:r>
          </a:p>
          <a:p>
            <a:r>
              <a:rPr lang="mk-MK" dirty="0" smtClean="0"/>
              <a:t>Контрола на пулсот</a:t>
            </a:r>
          </a:p>
          <a:p>
            <a:r>
              <a:rPr lang="mk-MK" dirty="0" smtClean="0"/>
              <a:t>Контрола на дишење </a:t>
            </a:r>
            <a:endParaRPr lang="mk-MK" dirty="0"/>
          </a:p>
        </p:txBody>
      </p:sp>
      <p:pic>
        <p:nvPicPr>
          <p:cNvPr id="3074" name="Picture 2" descr="Image result for ass temper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3273"/>
            <a:ext cx="4491584" cy="322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ulse measurement ch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40" y="3600309"/>
            <a:ext cx="4628795" cy="322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ulse measurement chi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63" y="704928"/>
            <a:ext cx="3922943" cy="28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48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Земање на материјал за бактериолошко испитување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0720469" cy="3880773"/>
          </a:xfrm>
        </p:spPr>
        <p:txBody>
          <a:bodyPr/>
          <a:lstStyle/>
          <a:p>
            <a:r>
              <a:rPr lang="mk-MK" dirty="0" smtClean="0"/>
              <a:t>При земање на материјал за бактериолошки преглед потребно е да се придржуваме на два основни принципи</a:t>
            </a:r>
            <a:r>
              <a:rPr lang="en-US" dirty="0" smtClean="0"/>
              <a:t>:</a:t>
            </a:r>
            <a:endParaRPr lang="mk-MK" dirty="0" smtClean="0"/>
          </a:p>
          <a:p>
            <a:r>
              <a:rPr lang="mk-MK" dirty="0" smtClean="0"/>
              <a:t>1. Материјалот треба да се земе во строго стерилни услови и во стерилни садови</a:t>
            </a:r>
          </a:p>
          <a:p>
            <a:r>
              <a:rPr lang="mk-MK" dirty="0" smtClean="0"/>
              <a:t>2. Материјалот треба што побрзо да се однесе за микробиолошко испитување</a:t>
            </a:r>
          </a:p>
          <a:p>
            <a:endParaRPr lang="mk-MK" dirty="0"/>
          </a:p>
        </p:txBody>
      </p:sp>
      <p:pic>
        <p:nvPicPr>
          <p:cNvPr id="4098" name="Picture 2" descr="Image result for blod drawing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83" y="3740044"/>
            <a:ext cx="4342868" cy="311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6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926" y="198377"/>
            <a:ext cx="37353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Земање </a:t>
            </a:r>
            <a:r>
              <a:rPr lang="mk-MK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брис</a:t>
            </a:r>
            <a:r>
              <a:rPr lang="mk-MK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mk-MK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од грло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6" y="1001281"/>
            <a:ext cx="3799573" cy="30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3251" y="203571"/>
            <a:ext cx="35557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Земање </a:t>
            </a:r>
            <a:r>
              <a:rPr lang="mk-MK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брис</a:t>
            </a:r>
            <a:r>
              <a:rPr lang="mk-MK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mk-MK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од нос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126" name="Picture 6" descr="https://www.copanusa.com/wp-content/uploads/2019/04/511513812892_Hunter_Nasoswabs2-500x3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127" y="853091"/>
            <a:ext cx="47625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26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age result for rectal sw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3" y="893188"/>
            <a:ext cx="4482142" cy="33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8933" y="198377"/>
            <a:ext cx="41553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Земање </a:t>
            </a:r>
            <a:r>
              <a:rPr lang="mk-MK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брис</a:t>
            </a:r>
            <a:r>
              <a:rPr lang="mk-MK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mk-MK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од ректум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148" name="Picture 4" descr="Image result for collection of stool specimen in ch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233" y="1220613"/>
            <a:ext cx="5705396" cy="320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80890" y="216450"/>
            <a:ext cx="323678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Земање на фецес </a:t>
            </a:r>
          </a:p>
          <a:p>
            <a:pPr algn="ctr"/>
            <a:r>
              <a:rPr lang="mk-MK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 </a:t>
            </a:r>
            <a:r>
              <a:rPr lang="mk-MK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копрокултура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268" y="4932175"/>
            <a:ext cx="315663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Земање на урина </a:t>
            </a:r>
          </a:p>
          <a:p>
            <a:pPr algn="ctr"/>
            <a:r>
              <a:rPr lang="mk-MK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 </a:t>
            </a:r>
            <a:r>
              <a:rPr lang="mk-MK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уринокултура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2" descr="Image result for urine coll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130" y="4308364"/>
            <a:ext cx="3166048" cy="24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766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Нега на дете кое што повраќа</a:t>
            </a:r>
            <a:endParaRPr lang="mk-MK" dirty="0"/>
          </a:p>
        </p:txBody>
      </p:sp>
      <p:pic>
        <p:nvPicPr>
          <p:cNvPr id="8194" name="Picture 2" descr="Image result for child that  puk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29" y="1930400"/>
            <a:ext cx="6650745" cy="477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61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err="1"/>
              <a:t>Порчитај</a:t>
            </a:r>
            <a:r>
              <a:rPr lang="mk-MK" dirty="0"/>
              <a:t> од </a:t>
            </a:r>
            <a:r>
              <a:rPr lang="mk-MK" dirty="0" smtClean="0"/>
              <a:t>скриптата за интерна употреба по предметот Практична настава – Педијатрија со нега од Николина Тренчевска </a:t>
            </a:r>
            <a:endParaRPr lang="mk-MK" dirty="0"/>
          </a:p>
        </p:txBody>
      </p:sp>
      <p:sp>
        <p:nvSpPr>
          <p:cNvPr id="4" name="Rectangle 3"/>
          <p:cNvSpPr/>
          <p:nvPr/>
        </p:nvSpPr>
        <p:spPr>
          <a:xfrm>
            <a:off x="-45060" y="4976439"/>
            <a:ext cx="100414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k-MK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 БЛАГОДАРАМ НА ВНИМАНИЕТО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0805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209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Практична настава Педијатрија со нега IV година Набљудување на болно дете и контрола на излачевини </vt:lpstr>
      <vt:lpstr>Претпазни мерки за спречување на интрахоспитални инфекции</vt:lpstr>
      <vt:lpstr>Нега на болно дете</vt:lpstr>
      <vt:lpstr>Набљудување на болно дете</vt:lpstr>
      <vt:lpstr>Земање на материјал за бактериолошко испитување</vt:lpstr>
      <vt:lpstr>PowerPoint Presentation</vt:lpstr>
      <vt:lpstr>PowerPoint Presentation</vt:lpstr>
      <vt:lpstr>Нега на дете кое што повраќа</vt:lpstr>
      <vt:lpstr>Порчитај од скриптата за интерна употреба по предметот Практична настава – Педијатрија со нега од Николина Тренчевска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Практична настава Педијатрија со нега IV година </dc:title>
  <dc:creator>Simona</dc:creator>
  <cp:lastModifiedBy>Simona</cp:lastModifiedBy>
  <cp:revision>10</cp:revision>
  <dcterms:created xsi:type="dcterms:W3CDTF">2020-03-19T22:56:16Z</dcterms:created>
  <dcterms:modified xsi:type="dcterms:W3CDTF">2020-03-19T23:35:38Z</dcterms:modified>
</cp:coreProperties>
</file>