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7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0026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0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164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20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3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3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4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5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9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17254-DB33-46E4-BF2E-910917901BD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8E1BB9-5AEE-461A-9F3B-97267221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5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07" y="772732"/>
            <a:ext cx="9053609" cy="3059163"/>
          </a:xfrm>
        </p:spPr>
        <p:txBody>
          <a:bodyPr/>
          <a:lstStyle/>
          <a:p>
            <a:pPr algn="ctr"/>
            <a:r>
              <a:rPr lang="mk-MK" sz="4400" dirty="0">
                <a:latin typeface="Arial" panose="020B0604020202020204" pitchFamily="34" charset="0"/>
                <a:cs typeface="Arial" panose="020B0604020202020204" pitchFamily="34" charset="0"/>
              </a:rPr>
              <a:t>Практична настава- </a:t>
            </a:r>
            <a:r>
              <a:rPr lang="mk-M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Педијатрија со нега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mk-M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година</a:t>
            </a:r>
            <a:br>
              <a:rPr lang="mk-MK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Тема: Набљудување на болно дете и контрола на излачевините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310" y="4398563"/>
            <a:ext cx="7766936" cy="1096899"/>
          </a:xfrm>
        </p:spPr>
        <p:txBody>
          <a:bodyPr/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Стручен наставник: Биљана Данчевска</a:t>
            </a:r>
          </a:p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ОСМУ „Д-р Јован Калаузи“- Битола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Нега на болно дете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93919"/>
            <a:ext cx="8840153" cy="3880772"/>
          </a:xfrm>
        </p:spPr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Спроведување на негата и лекувањето на болно дете за секоја болест од почетокот треба да се сфати сериозно и да се вложи максимално знаење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Медицинската сестра детето треба да го прифати со љубов и да прави се како би ја заменила неговата мајка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Медицинската сестра мора доследно и совесно да ги спроведува лекарските упатства кои се однесуваат на лекувањето и исхраната на болното дете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Важен дел освен негата, медицинската сестра треба да врши здравствено просветување на мајките и болните деца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болно дет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496" y="4056845"/>
            <a:ext cx="5134611" cy="28011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5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Посматрање на болно дете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Мерење на телесна температура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Ректално мерење- се врши кај новороденче, доенче и мало дете. Тогаш секое дете треба да има свој топломер и да се чува во засебна епрувета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Аксиларно мерење- се врши кај мало дете, предшколско и школско дете. Нормална аксиларна температура изнесува од 36.5 до 37 ⁰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Контрола на пулсот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185617" cy="1255206"/>
          </a:xfrm>
        </p:spPr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Кај пулсот треба да се следи број на пулсации, ритмичност и квалитет на пулсот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5088383" y="3992452"/>
            <a:ext cx="418561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Контрола на дишење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088384" y="4620055"/>
            <a:ext cx="4185617" cy="1255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Дишењето најдобро се следи кога детето е мирно или спие. Притоа се обраќа внимание на фреквенцијата, квалитетот на дишењето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Image result for мерење на телесна температура кај де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4" y="387687"/>
            <a:ext cx="4100432" cy="2832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мерење на телесна температура кај дет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882" y="400566"/>
            <a:ext cx="3876675" cy="3876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мерење на пулс кај дет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76" y="4277242"/>
            <a:ext cx="3541377" cy="2365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2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Земање на материјал за бактериолошки преглед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земањето на материјал за бактериолошки преглед треба да се придржуваме на два основни принципи: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Материјалот треба да се зема строго стерилно и во стерилни епрувети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Материјалот треба што побрзо да се однесе во бактериологија, несмее да помине повеќе од 3 до 4 часа од земањето до зесејувањето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на бактериолошки преглед се испраќа: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Земање на брис од грло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Земање на брис од нос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Земање на брис од ректум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Земање на измет за бактериолошки преглед- копрокултура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Земање на урина за уринокултура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земање на брис од грл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28" y="357495"/>
            <a:ext cx="4339152" cy="28990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копрокултур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59" y="1537683"/>
            <a:ext cx="2664898" cy="26648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земање на брис од но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558" y="3822736"/>
            <a:ext cx="3540662" cy="2658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2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Нега на дете кое повраќа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Повраќањето е честа појава кај децата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Најважни причинители за повраќање се: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Неправилна техника на хранење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Прехранување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Гладување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Аерофахија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Пореметување во варењето на храната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Инфективни заболувања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Заболувања на централен нервен систем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Image result for дете кое повраќ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972" y="2493463"/>
            <a:ext cx="4591050" cy="2390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9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329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Практична настава- Педијатрија со нега IV година  Тема: Набљудување на болно дете и контрола на излачевините</vt:lpstr>
      <vt:lpstr>Нега на болно дете</vt:lpstr>
      <vt:lpstr>Посматрање на болно дете</vt:lpstr>
      <vt:lpstr>PowerPoint Presentation</vt:lpstr>
      <vt:lpstr>Земање на материјал за бактериолошки преглед</vt:lpstr>
      <vt:lpstr>PowerPoint Presentation</vt:lpstr>
      <vt:lpstr>Нега на дете кое повраќа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настава- Педијатрија со нега IV година  Тема: Набљудување на болно дете и контрола на излачевините</dc:title>
  <dc:creator>Windows User</dc:creator>
  <cp:lastModifiedBy>Windows User</cp:lastModifiedBy>
  <cp:revision>6</cp:revision>
  <dcterms:created xsi:type="dcterms:W3CDTF">2020-03-20T17:37:27Z</dcterms:created>
  <dcterms:modified xsi:type="dcterms:W3CDTF">2020-03-20T18:26:38Z</dcterms:modified>
</cp:coreProperties>
</file>