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17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77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032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8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9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9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5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2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BC56-EE6C-49EE-8D16-C6CB3209E9C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894125-F3B9-48A7-8897-24F9C06E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3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005" y="515156"/>
            <a:ext cx="8140661" cy="3979092"/>
          </a:xfrm>
        </p:spPr>
        <p:txBody>
          <a:bodyPr/>
          <a:lstStyle/>
          <a:p>
            <a:pPr algn="ctr"/>
            <a:r>
              <a:rPr lang="mk-MK" sz="3600" b="1" dirty="0">
                <a:latin typeface="Arial" panose="020B0604020202020204" pitchFamily="34" charset="0"/>
                <a:cs typeface="Arial" panose="020B0604020202020204" pitchFamily="34" charset="0"/>
              </a:rPr>
              <a:t>Практична настава- Интерна со нега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mk-MK" sz="3600" b="1" dirty="0">
                <a:latin typeface="Arial" panose="020B0604020202020204" pitchFamily="34" charset="0"/>
                <a:cs typeface="Arial" panose="020B0604020202020204" pitchFamily="34" charset="0"/>
              </a:rPr>
              <a:t>година</a:t>
            </a: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6: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Нега на болни и дијагностички методи при заболување на уринарен систем</a:t>
            </a:r>
            <a:br>
              <a:rPr lang="mk-M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Наставна единица 6.1: Нега на болен со заболување на уринарен систем</a:t>
            </a:r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8583" y="4494248"/>
            <a:ext cx="7766936" cy="1096899"/>
          </a:xfrm>
        </p:spPr>
        <p:txBody>
          <a:bodyPr/>
          <a:lstStyle/>
          <a:p>
            <a:pPr algn="r"/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Стручен наставник: Биљана Данчевска</a:t>
            </a:r>
          </a:p>
          <a:p>
            <a:pPr algn="r"/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ОСМУ „Д-р Јован Калаузи“- Битола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4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09" y="692397"/>
            <a:ext cx="9097730" cy="5141732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Најчести заболувања на уринарниот систем се: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Бактериски инфекции на бубрег и уринарни патишта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Инфекции на долни делови на уринарен тракт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Воспаление на мочната бешика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cystitis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Воспаление на уретрата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uretritis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Инфекции на горни делови на уринарен систем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Акутен пиелонефрит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(pyelonephritis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acuta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Хроничен пиелонефритис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pyelonephritis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chronica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Тумори на бубрег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Акутна бубрежна инсуфициенција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Хронична бубрежна инсуфициенција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mk-MK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mk-MK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sz="1600" dirty="0"/>
          </a:p>
          <a:p>
            <a:endParaRPr lang="mk-MK" sz="1600" dirty="0" smtClean="0"/>
          </a:p>
          <a:p>
            <a:endParaRPr lang="mk-MK" sz="1600" dirty="0"/>
          </a:p>
          <a:p>
            <a:endParaRPr lang="mk-MK" sz="1600" dirty="0" smtClean="0"/>
          </a:p>
          <a:p>
            <a:endParaRPr lang="mk-MK" sz="1600" dirty="0"/>
          </a:p>
          <a:p>
            <a:endParaRPr lang="mk-MK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611" y="3565633"/>
            <a:ext cx="3661636" cy="3156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539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63" y="344668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Симптоми при заболување на уринарен систем: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Болка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Бубрежна болка (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colica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renalis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почнува брзо, обично предизвикана од движење. Трускање по лош терен, пиење на многу минерална вода, обилен оброк. Локализирана е во слабините, се шири кон напред, кон гениталните органи и внатрешната страна на бутот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Бубрежни едеми ( отоци)- настанува поради задршка на сол и вода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Промена во квалитетот на мокрење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Дизурија- болно мокрење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Ноктурија- зачестеност на уринирање во текот на но</a:t>
            </a:r>
            <a:r>
              <a:rPr lang="mk-MK" sz="1700" dirty="0">
                <a:latin typeface="Arial" panose="020B0604020202020204" pitchFamily="34" charset="0"/>
                <a:cs typeface="Arial" panose="020B0604020202020204" pitchFamily="34" charset="0"/>
              </a:rPr>
              <a:t>ќ</a:t>
            </a: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Уринарна инконтиненција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Енурезис ноктурна</a:t>
            </a:r>
          </a:p>
          <a:p>
            <a:pPr marL="457200" lvl="1" indent="0">
              <a:buNone/>
            </a:pPr>
            <a:endParaRPr lang="mk-M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уринарен систе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60" y="3400022"/>
            <a:ext cx="3309871" cy="345797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2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78" y="281238"/>
            <a:ext cx="8596668" cy="3880773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Промени на урината: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Хематурија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Протеинурија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Леукоцитурија ( пиурија)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цилиндурија</a:t>
            </a:r>
          </a:p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Промена на диурезата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Олигурија- излачување на 400-500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, урина за 24 часа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Анурија- излачување на помалку од 100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ml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 24 часа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Полиурија- волуменот на урината надминува 3 литри за 24 часа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Image result for уринарен систе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275" y="3609904"/>
            <a:ext cx="4326273" cy="3248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58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212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</vt:lpstr>
      <vt:lpstr>Практична настава- Интерна со нега III година  Тема 6: Нега на болни и дијагностички методи при заболување на уринарен систем Наставна единица 6.1: Нега на болен со заболување на уринарен систем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настава- Интерна со нега III година  Тема 6: Нега на болни и дијагностички методи при заболување на уринарен систем Наставна единица 6.1: Нега на болен со заболување на уринарен систем</dc:title>
  <dc:creator>Windows User</dc:creator>
  <cp:lastModifiedBy>Windows User</cp:lastModifiedBy>
  <cp:revision>6</cp:revision>
  <dcterms:created xsi:type="dcterms:W3CDTF">2020-03-24T13:15:08Z</dcterms:created>
  <dcterms:modified xsi:type="dcterms:W3CDTF">2020-03-24T14:08:58Z</dcterms:modified>
</cp:coreProperties>
</file>