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2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4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642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41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74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279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3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80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9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52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28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1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12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8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61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77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  <p:sldLayoutId id="2147483838" r:id="rId14"/>
    <p:sldLayoutId id="2147483839" r:id="rId15"/>
    <p:sldLayoutId id="2147483840" r:id="rId16"/>
    <p:sldLayoutId id="214748384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Правила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однесување</a:t>
            </a:r>
            <a:r>
              <a:rPr lang="en-US" dirty="0"/>
              <a:t>, </a:t>
            </a:r>
            <a:r>
              <a:rPr lang="en-US" dirty="0" err="1"/>
              <a:t>должности</a:t>
            </a:r>
            <a:r>
              <a:rPr lang="en-US" dirty="0"/>
              <a:t> и </a:t>
            </a:r>
            <a:r>
              <a:rPr lang="en-US" dirty="0" err="1"/>
              <a:t>нивно</a:t>
            </a:r>
            <a:r>
              <a:rPr lang="en-US" dirty="0"/>
              <a:t> исполнување-59,60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ОУ „Коле канински “     </a:t>
            </a:r>
            <a:r>
              <a:rPr lang="en-GB" dirty="0" smtClean="0"/>
              <a:t>V </a:t>
            </a:r>
            <a:r>
              <a:rPr lang="mk-MK" smtClean="0"/>
              <a:t>одделение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05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400" dirty="0" smtClean="0"/>
              <a:t>Правилата овозможуваат услови за непречено одвивње на активностите.</a:t>
            </a:r>
          </a:p>
          <a:p>
            <a:r>
              <a:rPr lang="mk-MK" sz="2400" dirty="0" smtClean="0"/>
              <a:t>Тие еднакво важат за сите</a:t>
            </a:r>
          </a:p>
          <a:p>
            <a:r>
              <a:rPr lang="mk-MK" sz="2400" dirty="0" smtClean="0"/>
              <a:t>Доколку не се почитуваат правилата или дојде до нивно прекршување,  следуваат казни.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45775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3200" dirty="0" smtClean="0"/>
              <a:t>Задача што треба да се изврши е должност.</a:t>
            </a:r>
          </a:p>
          <a:p>
            <a:r>
              <a:rPr lang="mk-MK" sz="3200" dirty="0" smtClean="0"/>
              <a:t>Должностите треба да ги извршуваме,а правилата да ги почитуваме.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6001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35032"/>
            <a:ext cx="9573147" cy="1074072"/>
          </a:xfrm>
        </p:spPr>
        <p:txBody>
          <a:bodyPr/>
          <a:lstStyle/>
          <a:p>
            <a:r>
              <a:rPr lang="mk-MK" dirty="0" smtClean="0"/>
              <a:t>Правила на однесување во општествената средина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Биди насмеан,љубезен,одговорен,совесен,добронамерен.</a:t>
            </a:r>
          </a:p>
          <a:p>
            <a:r>
              <a:rPr lang="mk-MK" dirty="0" smtClean="0"/>
              <a:t>Помагај им на старите и болните луѓе.</a:t>
            </a:r>
          </a:p>
          <a:p>
            <a:r>
              <a:rPr lang="mk-MK" dirty="0" smtClean="0"/>
              <a:t>Не доцни.</a:t>
            </a:r>
          </a:p>
          <a:p>
            <a:r>
              <a:rPr lang="mk-MK" dirty="0" smtClean="0"/>
              <a:t>Биди верен другар и добар пријател.</a:t>
            </a:r>
          </a:p>
          <a:p>
            <a:r>
              <a:rPr lang="mk-MK" dirty="0" smtClean="0"/>
              <a:t>Биди внимателен соговорник.</a:t>
            </a:r>
          </a:p>
          <a:p>
            <a:r>
              <a:rPr lang="mk-MK" dirty="0" smtClean="0"/>
              <a:t>Биди толерантен.</a:t>
            </a:r>
          </a:p>
          <a:p>
            <a:r>
              <a:rPr lang="mk-MK" dirty="0" smtClean="0"/>
              <a:t>Одржувај ја хигиената.</a:t>
            </a:r>
          </a:p>
          <a:p>
            <a:r>
              <a:rPr lang="mk-MK" dirty="0" smtClean="0"/>
              <a:t>Грижи се за животната средина.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249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Д</a:t>
            </a:r>
            <a:r>
              <a:rPr lang="mk-MK" dirty="0" smtClean="0"/>
              <a:t>олжности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Постапувај според правилата на живеењето.</a:t>
            </a:r>
          </a:p>
          <a:p>
            <a:r>
              <a:rPr lang="mk-MK" dirty="0" smtClean="0"/>
              <a:t>Почитувај ги разликите.</a:t>
            </a:r>
          </a:p>
          <a:p>
            <a:r>
              <a:rPr lang="mk-MK" dirty="0" smtClean="0"/>
              <a:t>Чувај ја животната средина и околина.</a:t>
            </a:r>
          </a:p>
          <a:p>
            <a:r>
              <a:rPr lang="mk-MK" dirty="0" smtClean="0"/>
              <a:t>Почитувај ги разликите.</a:t>
            </a:r>
          </a:p>
          <a:p>
            <a:r>
              <a:rPr lang="mk-MK" dirty="0" smtClean="0"/>
              <a:t>Сакај ја и почитувај ја татковината.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150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За домашна работа: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Одговори на прашањата страна 60 - „Што научивме ?“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650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</TotalTime>
  <Words>149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Правила на однесување, должности и нивно исполнување-59,60</vt:lpstr>
      <vt:lpstr>PowerPoint Presentation</vt:lpstr>
      <vt:lpstr>PowerPoint Presentation</vt:lpstr>
      <vt:lpstr>Правила на однесување во општествената средина</vt:lpstr>
      <vt:lpstr>Должности</vt:lpstr>
      <vt:lpstr>За домашна работа: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на однесување, должности и нивно исполнување-59,60</dc:title>
  <dc:creator>Natasha</dc:creator>
  <cp:lastModifiedBy>Natasha</cp:lastModifiedBy>
  <cp:revision>6</cp:revision>
  <dcterms:created xsi:type="dcterms:W3CDTF">2020-03-22T22:00:04Z</dcterms:created>
  <dcterms:modified xsi:type="dcterms:W3CDTF">2020-03-23T18:44:59Z</dcterms:modified>
</cp:coreProperties>
</file>