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9" r:id="rId4"/>
    <p:sldId id="262" r:id="rId5"/>
    <p:sldId id="257" r:id="rId6"/>
    <p:sldId id="260" r:id="rId7"/>
    <p:sldId id="261" r:id="rId8"/>
    <p:sldId id="258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111E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21989-14A5-409A-8D9D-F77B90C2685D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0EED-B9B5-4CE6-8916-F622627E4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24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21989-14A5-409A-8D9D-F77B90C2685D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0EED-B9B5-4CE6-8916-F622627E4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549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21989-14A5-409A-8D9D-F77B90C2685D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0EED-B9B5-4CE6-8916-F622627E4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00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21989-14A5-409A-8D9D-F77B90C2685D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0EED-B9B5-4CE6-8916-F622627E4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835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21989-14A5-409A-8D9D-F77B90C2685D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0EED-B9B5-4CE6-8916-F622627E4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26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21989-14A5-409A-8D9D-F77B90C2685D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0EED-B9B5-4CE6-8916-F622627E4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037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21989-14A5-409A-8D9D-F77B90C2685D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0EED-B9B5-4CE6-8916-F622627E4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06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21989-14A5-409A-8D9D-F77B90C2685D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0EED-B9B5-4CE6-8916-F622627E4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52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21989-14A5-409A-8D9D-F77B90C2685D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0EED-B9B5-4CE6-8916-F622627E4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98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21989-14A5-409A-8D9D-F77B90C2685D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0EED-B9B5-4CE6-8916-F622627E4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90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21989-14A5-409A-8D9D-F77B90C2685D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0EED-B9B5-4CE6-8916-F622627E4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459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21989-14A5-409A-8D9D-F77B90C2685D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B0EED-B9B5-4CE6-8916-F622627E4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95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348880"/>
            <a:ext cx="7772400" cy="1470025"/>
          </a:xfr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</p:spPr>
        <p:txBody>
          <a:bodyPr>
            <a:normAutofit fontScale="90000"/>
          </a:bodyPr>
          <a:lstStyle/>
          <a:p>
            <a:r>
              <a:rPr lang="mk-MK" b="1" dirty="0" smtClean="0"/>
              <a:t/>
            </a:r>
            <a:br>
              <a:rPr lang="mk-MK" b="1" dirty="0" smtClean="0"/>
            </a:br>
            <a:r>
              <a:rPr lang="mk-MK" b="1" dirty="0" smtClean="0"/>
              <a:t>Положбата на Македонија по востанието</a:t>
            </a:r>
            <a:br>
              <a:rPr lang="mk-MK" b="1" dirty="0" smtClean="0"/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08882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28092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4060708"/>
            <a:ext cx="6552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k-MK" dirty="0" smtClean="0"/>
              <a:t>	</a:t>
            </a:r>
            <a:r>
              <a:rPr lang="mk-MK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 текот на Илинденското востание биле запалени над 12 400 куќи, без своите домови останале над 70 000 луѓе, биле убиени повеќе од 8 800 луѓе, а повеќе од 30 000 ја напуштиле земјата.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433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7" y="18549"/>
            <a:ext cx="2874610" cy="340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382166"/>
            <a:ext cx="9108504" cy="3472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762" y="18549"/>
            <a:ext cx="3748238" cy="3363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07339" y="1916832"/>
            <a:ext cx="2166629" cy="246221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mk-MK" sz="1000" dirty="0" smtClean="0"/>
              <a:t>Франц Јозеф </a:t>
            </a:r>
            <a:r>
              <a:rPr lang="en-US" sz="1000" dirty="0" smtClean="0"/>
              <a:t>I- </a:t>
            </a:r>
            <a:r>
              <a:rPr lang="mk-MK" sz="1000" dirty="0" smtClean="0"/>
              <a:t>австриски цар</a:t>
            </a:r>
            <a:endParaRPr lang="en-US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3635896" y="2868462"/>
            <a:ext cx="1728192" cy="400110"/>
          </a:xfrm>
          <a:prstGeom prst="rec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mk-MK" sz="1000" dirty="0" smtClean="0"/>
              <a:t>Николај </a:t>
            </a:r>
            <a:r>
              <a:rPr lang="en-US" sz="1000" dirty="0" smtClean="0"/>
              <a:t>II</a:t>
            </a:r>
            <a:r>
              <a:rPr lang="mk-MK" sz="1000" dirty="0"/>
              <a:t> </a:t>
            </a:r>
            <a:r>
              <a:rPr lang="mk-MK" sz="1000" dirty="0" smtClean="0"/>
              <a:t>Романов- руски цар</a:t>
            </a:r>
            <a:endParaRPr lang="en-US" sz="10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907339" y="2168951"/>
            <a:ext cx="316271" cy="133970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951766" y="2573429"/>
            <a:ext cx="392595" cy="288032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981435" y="6453336"/>
            <a:ext cx="2414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k-MK" b="1" dirty="0" smtClean="0">
                <a:solidFill>
                  <a:srgbClr val="993300"/>
                </a:solidFill>
              </a:rPr>
              <a:t>Мирцштег- Австрија</a:t>
            </a:r>
            <a:endParaRPr lang="en-US" b="1" dirty="0">
              <a:solidFill>
                <a:srgbClr val="9933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87577" y="11955"/>
            <a:ext cx="2548519" cy="923330"/>
          </a:xfrm>
          <a:prstGeom prst="rect">
            <a:avLst/>
          </a:prstGeom>
          <a:solidFill>
            <a:srgbClr val="111E2D"/>
          </a:solidFill>
        </p:spPr>
        <p:txBody>
          <a:bodyPr wrap="square" rtlCol="0">
            <a:spAutoFit/>
          </a:bodyPr>
          <a:lstStyle/>
          <a:p>
            <a:pPr algn="ctr"/>
            <a:r>
              <a:rPr lang="mk-MK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Мирцштегските реформи</a:t>
            </a:r>
          </a:p>
          <a:p>
            <a:pPr algn="ctr"/>
            <a:r>
              <a:rPr lang="mk-MK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Октомври 1903 г.</a:t>
            </a:r>
            <a:endParaRPr lang="en-US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6082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mk-MK" i="1" dirty="0" smtClean="0"/>
              <a:t>Реформи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mk-MK" sz="1600" i="1" dirty="0" smtClean="0"/>
              <a:t>администрација</a:t>
            </a:r>
          </a:p>
          <a:p>
            <a:r>
              <a:rPr lang="mk-MK" sz="1600" i="1" dirty="0" smtClean="0"/>
              <a:t>жандармерија</a:t>
            </a:r>
          </a:p>
          <a:p>
            <a:r>
              <a:rPr lang="mk-MK" sz="1600" i="1" dirty="0" smtClean="0"/>
              <a:t>судстство</a:t>
            </a:r>
          </a:p>
          <a:p>
            <a:r>
              <a:rPr lang="mk-MK" sz="1600" i="1" dirty="0" smtClean="0"/>
              <a:t>Финансии</a:t>
            </a:r>
          </a:p>
          <a:p>
            <a:r>
              <a:rPr lang="mk-MK" sz="1600" i="1" dirty="0" smtClean="0"/>
              <a:t>Реорганизација на османлиската жандармерија во Македонија под контрола на странски генерал- италјанскиот генерал Де Џорџис</a:t>
            </a:r>
          </a:p>
          <a:p>
            <a:r>
              <a:rPr lang="mk-MK" sz="1600" i="1" dirty="0" smtClean="0"/>
              <a:t>За да се спроведат овие реформи Македонија била поделна на 5 сектори под контрола на странски офицери и тоа: Австро- Унгарија го добила скопскиот сектор, Италија- Битолскиот, Франција- Серскиот,Англија- Драмскиот, Русија- Солунскиот. </a:t>
            </a:r>
          </a:p>
          <a:p>
            <a:r>
              <a:rPr lang="mk-MK" sz="1600" i="1" dirty="0" smtClean="0"/>
              <a:t>За испитување на злосторствата во текот на востанието биле формирани мешовити комисии од христијани и муслимани, а во нивната работа требало да учествуваат конзулите од Австро- Унгарија и Русија</a:t>
            </a:r>
          </a:p>
          <a:p>
            <a:r>
              <a:rPr lang="mk-MK" sz="1600" i="1" dirty="0" smtClean="0"/>
              <a:t> населениото од опожарените христијански села да биде ослободено од сите даноци во рок од една година</a:t>
            </a:r>
          </a:p>
          <a:p>
            <a:r>
              <a:rPr lang="mk-MK" sz="1800" i="1" dirty="0" smtClean="0"/>
              <a:t>За опустошените краишта во текот на востанието, Османслискта империја била должна да обезбеди финансиска поткрепа </a:t>
            </a:r>
          </a:p>
          <a:p>
            <a:pPr marL="0" indent="0">
              <a:buNone/>
            </a:pPr>
            <a:r>
              <a:rPr lang="mk-MK" sz="1800" i="1" dirty="0" smtClean="0">
                <a:solidFill>
                  <a:srgbClr val="C00000"/>
                </a:solidFill>
              </a:rPr>
              <a:t>	</a:t>
            </a:r>
            <a:r>
              <a:rPr lang="mk-MK" sz="1800" b="1" dirty="0" smtClean="0">
                <a:solidFill>
                  <a:srgbClr val="C00000"/>
                </a:solidFill>
              </a:rPr>
              <a:t>Под силен меѓународен притисок во 1905 г. Османлиската империја прифатила дел од финансиските реформи во Македонија.  </a:t>
            </a:r>
            <a:endParaRPr lang="en-US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95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3600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5714"/>
            <a:ext cx="4716016" cy="2812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2" y="4045714"/>
            <a:ext cx="4470400" cy="2812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1" y="0"/>
            <a:ext cx="4470400" cy="404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2584" y="3676382"/>
            <a:ext cx="3888432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mk-MK" dirty="0" smtClean="0"/>
              <a:t>Британски офицери во Македонија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098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22575" cy="423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3575" y="4249515"/>
            <a:ext cx="2635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k-MK" dirty="0" smtClean="0"/>
              <a:t>Хусеин Хилми Паша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575" y="0"/>
            <a:ext cx="3088878" cy="440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452" y="-1"/>
            <a:ext cx="3232547" cy="440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5013176"/>
            <a:ext cx="6624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k-MK" b="1" i="1" u="sng" dirty="0" smtClean="0">
                <a:solidFill>
                  <a:srgbClr val="C00000"/>
                </a:solidFill>
              </a:rPr>
              <a:t>Хусеин Хилми Паша</a:t>
            </a:r>
            <a:r>
              <a:rPr lang="mk-MK" u="sng" dirty="0" smtClean="0"/>
              <a:t> </a:t>
            </a:r>
            <a:r>
              <a:rPr lang="mk-MK" dirty="0" smtClean="0"/>
              <a:t>бил поставен за главен инспектор на трите македонски вилаети, кој што требало да ги спроведе реформите, но биле поставени и надледувачи- двајца цивилни агенти од Русија и Австро- Унгарија.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802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51" y="1124744"/>
            <a:ext cx="2644775" cy="413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757841"/>
            <a:ext cx="5518150" cy="406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6970"/>
            <a:ext cx="4104456" cy="2583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106970"/>
            <a:ext cx="475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k-MK" b="1" i="1" dirty="0" smtClean="0">
                <a:solidFill>
                  <a:srgbClr val="FF0000"/>
                </a:solidFill>
              </a:rPr>
              <a:t>Средбата во Ревал </a:t>
            </a:r>
            <a:r>
              <a:rPr lang="mk-MK" dirty="0" smtClean="0"/>
              <a:t>(денешен Талин- Естонија), јуни 1908 помеѓу </a:t>
            </a:r>
            <a:r>
              <a:rPr lang="mk-MK" i="1" dirty="0" smtClean="0"/>
              <a:t>англискиот крал Едвард </a:t>
            </a:r>
            <a:r>
              <a:rPr lang="en-US" i="1" dirty="0" smtClean="0"/>
              <a:t>VII</a:t>
            </a:r>
            <a:r>
              <a:rPr lang="mk-MK" i="1" dirty="0" smtClean="0"/>
              <a:t> и рускиот цар Николај </a:t>
            </a:r>
            <a:r>
              <a:rPr lang="en-US" i="1" dirty="0" smtClean="0"/>
              <a:t>II </a:t>
            </a:r>
            <a:r>
              <a:rPr lang="mk-MK" i="1" dirty="0" smtClean="0"/>
              <a:t>Романов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79513" y="5445224"/>
            <a:ext cx="2838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k-MK" dirty="0" smtClean="0"/>
              <a:t>Нови реформи во Македонија- </a:t>
            </a:r>
            <a:r>
              <a:rPr lang="mk-MK" b="1" i="1" dirty="0" smtClean="0">
                <a:solidFill>
                  <a:schemeClr val="accent2">
                    <a:lumMod val="75000"/>
                  </a:schemeClr>
                </a:solidFill>
              </a:rPr>
              <a:t>автономија</a:t>
            </a:r>
            <a:endParaRPr lang="en-US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19" y="6058162"/>
            <a:ext cx="2766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mk-MK" sz="1200" b="1" i="1" u="sng" dirty="0" smtClean="0"/>
              <a:t>Не се</a:t>
            </a:r>
            <a:r>
              <a:rPr lang="mk-MK" sz="1200" b="1" i="1" dirty="0" smtClean="0"/>
              <a:t> спроведува во Османлискта империја избувнува </a:t>
            </a:r>
            <a:r>
              <a:rPr lang="mk-MK" sz="1200" b="1" i="1" dirty="0" smtClean="0">
                <a:solidFill>
                  <a:srgbClr val="C00000"/>
                </a:solidFill>
              </a:rPr>
              <a:t>Младотурската револуција</a:t>
            </a:r>
            <a:endParaRPr lang="en-US" sz="1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82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3029" y="188640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k-MK" b="1" i="1" dirty="0" smtClean="0"/>
              <a:t>Вооружените пропаганди во Македонија</a:t>
            </a:r>
          </a:p>
          <a:p>
            <a:endParaRPr lang="en-US" b="1" i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94" y="1772816"/>
            <a:ext cx="2765022" cy="2931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828" y="4745219"/>
            <a:ext cx="35283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mk-MK" i="1" dirty="0" smtClean="0">
                <a:solidFill>
                  <a:prstClr val="black"/>
                </a:solidFill>
              </a:rPr>
              <a:t>Српската пропаганда- </a:t>
            </a:r>
            <a:r>
              <a:rPr lang="mk-MK" dirty="0" smtClean="0">
                <a:solidFill>
                  <a:prstClr val="black"/>
                </a:solidFill>
              </a:rPr>
              <a:t>водач на првата српска чета во Македонија бил Глигор Сколовиќ</a:t>
            </a:r>
            <a:endParaRPr lang="mk-MK" dirty="0">
              <a:solidFill>
                <a:prstClr val="black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1772816"/>
            <a:ext cx="3456384" cy="2931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8950" y="4704606"/>
            <a:ext cx="360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k-MK" i="1" dirty="0" smtClean="0"/>
              <a:t>Грчката пропаганда- </a:t>
            </a:r>
            <a:r>
              <a:rPr lang="mk-MK" dirty="0"/>
              <a:t>организатор на првите грчки чети во </a:t>
            </a:r>
            <a:r>
              <a:rPr lang="mk-MK" dirty="0" smtClean="0"/>
              <a:t>Македонија бил грчкиот митрополит од Костур -Германос Каравангелис-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87825" y="1771700"/>
            <a:ext cx="2520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mk-MK" dirty="0" smtClean="0">
                <a:solidFill>
                  <a:prstClr val="black"/>
                </a:solidFill>
              </a:rPr>
              <a:t>Бугарската пропаганда- ја спроведувале врховистичките чети </a:t>
            </a:r>
            <a:endParaRPr lang="mk-MK" dirty="0">
              <a:solidFill>
                <a:prstClr val="black"/>
              </a:solidFill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094" y="2780928"/>
            <a:ext cx="1491741" cy="2293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73678" y="5130307"/>
            <a:ext cx="1220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k-MK" sz="1400" dirty="0" smtClean="0"/>
              <a:t>Иван Цончев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82316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256</Words>
  <Application>Microsoft Office PowerPoint</Application>
  <PresentationFormat>On-screen Show (4:3)</PresentationFormat>
  <Paragraphs>29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 Положбата на Македонија по востанието </vt:lpstr>
      <vt:lpstr>PowerPoint Presentation</vt:lpstr>
      <vt:lpstr>PowerPoint Presentation</vt:lpstr>
      <vt:lpstr>Реформи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Положбата на Македонија по востанието</dc:title>
  <dc:creator>user</dc:creator>
  <cp:lastModifiedBy>user</cp:lastModifiedBy>
  <cp:revision>19</cp:revision>
  <dcterms:created xsi:type="dcterms:W3CDTF">2020-03-20T22:10:48Z</dcterms:created>
  <dcterms:modified xsi:type="dcterms:W3CDTF">2020-03-24T13:17:02Z</dcterms:modified>
</cp:coreProperties>
</file>