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1974-2ACB-43F8-9574-7E1342667E9B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16DA-F3AD-4845-83C9-6ECEF74C3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1974-2ACB-43F8-9574-7E1342667E9B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16DA-F3AD-4845-83C9-6ECEF74C3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1974-2ACB-43F8-9574-7E1342667E9B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16DA-F3AD-4845-83C9-6ECEF74C3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1974-2ACB-43F8-9574-7E1342667E9B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16DA-F3AD-4845-83C9-6ECEF74C3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1974-2ACB-43F8-9574-7E1342667E9B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16DA-F3AD-4845-83C9-6ECEF74C3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1974-2ACB-43F8-9574-7E1342667E9B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16DA-F3AD-4845-83C9-6ECEF74C3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1974-2ACB-43F8-9574-7E1342667E9B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16DA-F3AD-4845-83C9-6ECEF74C3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1974-2ACB-43F8-9574-7E1342667E9B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16DA-F3AD-4845-83C9-6ECEF74C3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1974-2ACB-43F8-9574-7E1342667E9B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16DA-F3AD-4845-83C9-6ECEF74C3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1974-2ACB-43F8-9574-7E1342667E9B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016DA-F3AD-4845-83C9-6ECEF74C3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1974-2ACB-43F8-9574-7E1342667E9B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93016DA-F3AD-4845-83C9-6ECEF74C3C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D71974-2ACB-43F8-9574-7E1342667E9B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3016DA-F3AD-4845-83C9-6ECEF74C3C7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3360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mk-MK" dirty="0" smtClean="0"/>
              <a:t>Поим и поделба на полимери. Полимеризација и поликондензација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pPr algn="just"/>
            <a:r>
              <a:rPr lang="mk-MK" dirty="0" smtClean="0"/>
              <a:t>Поим за пластични маси</a:t>
            </a:r>
          </a:p>
          <a:p>
            <a:pPr algn="just">
              <a:buNone/>
            </a:pPr>
            <a:r>
              <a:rPr lang="mk-MK" dirty="0" smtClean="0"/>
              <a:t>-Технологијата на пластичните маси(синетски полимери) е една од најразвиените во двеасеттиот век. Основа за добивање на пластичните маси се </a:t>
            </a:r>
            <a:r>
              <a:rPr lang="mk-MK" b="1" dirty="0" smtClean="0"/>
              <a:t>полимерите</a:t>
            </a:r>
            <a:r>
              <a:rPr lang="mk-MK" dirty="0" smtClean="0"/>
              <a:t>- високомолекуларни соедниненија добиени со синтеза на нискомолекуларни соединенија-</a:t>
            </a:r>
            <a:r>
              <a:rPr lang="mk-MK" b="1" dirty="0" smtClean="0"/>
              <a:t>мономери</a:t>
            </a:r>
            <a:r>
              <a:rPr lang="mk-MK" dirty="0" smtClean="0"/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Полимеризација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k-MK" dirty="0" smtClean="0"/>
              <a:t>Реакција при која мономерот  создава слободни валенции со кинење на двојните врски или отворање на цикличните прстени при что секој мономер се поврзува во полимерна верига.</a:t>
            </a:r>
          </a:p>
          <a:p>
            <a:endParaRPr lang="mk-MK" dirty="0" smtClean="0"/>
          </a:p>
          <a:p>
            <a:pPr algn="ctr">
              <a:buNone/>
            </a:pPr>
            <a:r>
              <a:rPr lang="en-US" dirty="0" smtClean="0"/>
              <a:t>n M-&gt;</a:t>
            </a:r>
            <a:r>
              <a:rPr lang="en-US" dirty="0" err="1" smtClean="0"/>
              <a:t>M</a:t>
            </a:r>
            <a:r>
              <a:rPr lang="en-US" sz="2400" dirty="0" err="1" smtClean="0"/>
              <a:t>n</a:t>
            </a: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n- </a:t>
            </a:r>
            <a:r>
              <a:rPr lang="mk-MK" sz="2400" dirty="0" smtClean="0"/>
              <a:t>степен на полимеризација</a:t>
            </a:r>
          </a:p>
          <a:p>
            <a:pPr algn="ctr">
              <a:buNone/>
            </a:pPr>
            <a:r>
              <a:rPr lang="mk-MK" sz="2400" dirty="0" smtClean="0"/>
              <a:t>М-мономер</a:t>
            </a:r>
          </a:p>
          <a:p>
            <a:pPr algn="ctr">
              <a:buNone/>
            </a:pPr>
            <a:r>
              <a:rPr lang="mk-MK" sz="2400" dirty="0" smtClean="0"/>
              <a:t>М</a:t>
            </a:r>
            <a:r>
              <a:rPr lang="en-US" sz="2400" dirty="0" smtClean="0"/>
              <a:t>n-</a:t>
            </a:r>
            <a:r>
              <a:rPr lang="mk-MK" sz="2400" dirty="0" smtClean="0"/>
              <a:t>полимер</a:t>
            </a:r>
          </a:p>
          <a:p>
            <a:pPr algn="ctr">
              <a:buNone/>
            </a:pPr>
            <a:r>
              <a:rPr lang="mk-MK" sz="2400" dirty="0" smtClean="0"/>
              <a:t>(слика во учебник за полимеризација на етен во полиетен)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Поликондензација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mk-MK" dirty="0" smtClean="0"/>
              <a:t>Реакција при која еден или повеќе мономери со барем две функционални групи(како –СООН, -</a:t>
            </a:r>
            <a:r>
              <a:rPr lang="en-US" dirty="0" smtClean="0"/>
              <a:t>NH</a:t>
            </a:r>
            <a:r>
              <a:rPr lang="mk-MK" sz="2400" dirty="0" smtClean="0"/>
              <a:t>2</a:t>
            </a:r>
            <a:r>
              <a:rPr lang="mk-MK" sz="2000" dirty="0" smtClean="0"/>
              <a:t>, </a:t>
            </a:r>
            <a:r>
              <a:rPr lang="mk-MK" sz="2400" dirty="0" smtClean="0"/>
              <a:t>-ОН и др.</a:t>
            </a:r>
            <a:r>
              <a:rPr lang="mk-MK" sz="2800" dirty="0" smtClean="0"/>
              <a:t>)стапуваат во реакција и формираат полимерна верига.</a:t>
            </a:r>
          </a:p>
          <a:p>
            <a:pPr>
              <a:buNone/>
            </a:pPr>
            <a:endParaRPr lang="mk-MK" sz="2800" dirty="0" smtClean="0"/>
          </a:p>
          <a:p>
            <a:pPr algn="ctr">
              <a:buNone/>
            </a:pPr>
            <a:r>
              <a:rPr lang="en-US" sz="2800" dirty="0" smtClean="0"/>
              <a:t>n a-A-a +n b-B-b -&gt;a-(-A-B-)</a:t>
            </a:r>
            <a:r>
              <a:rPr lang="en-US" sz="2000" dirty="0" smtClean="0"/>
              <a:t>n</a:t>
            </a:r>
            <a:r>
              <a:rPr lang="en-US" sz="2800" dirty="0" smtClean="0"/>
              <a:t> –b+(2n-1)a-b</a:t>
            </a:r>
          </a:p>
          <a:p>
            <a:pPr algn="ctr">
              <a:buNone/>
            </a:pPr>
            <a:r>
              <a:rPr lang="en-US" sz="2800" dirty="0" smtClean="0"/>
              <a:t>n-</a:t>
            </a:r>
            <a:r>
              <a:rPr lang="mk-MK" sz="2800" dirty="0" smtClean="0"/>
              <a:t>степен на полимеризација</a:t>
            </a:r>
          </a:p>
          <a:p>
            <a:pPr algn="ctr">
              <a:buNone/>
            </a:pPr>
            <a:r>
              <a:rPr lang="mk-MK" sz="2800" dirty="0" smtClean="0"/>
              <a:t>А,</a:t>
            </a:r>
            <a:r>
              <a:rPr lang="en-US" sz="2800" dirty="0" smtClean="0"/>
              <a:t>B</a:t>
            </a:r>
            <a:r>
              <a:rPr lang="mk-MK" sz="2800" dirty="0" smtClean="0"/>
              <a:t>- мономери</a:t>
            </a:r>
          </a:p>
          <a:p>
            <a:pPr algn="ctr">
              <a:buNone/>
            </a:pPr>
            <a:r>
              <a:rPr lang="mk-MK" sz="2800" dirty="0" smtClean="0"/>
              <a:t>а,</a:t>
            </a:r>
            <a:r>
              <a:rPr lang="en-US" sz="2800" dirty="0" smtClean="0"/>
              <a:t>b</a:t>
            </a:r>
            <a:r>
              <a:rPr lang="mk-MK" sz="2800" dirty="0" smtClean="0"/>
              <a:t>- функционални групи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mk-MK" dirty="0" smtClean="0"/>
              <a:t>Во рекацијата поликондензација се ослободува кондензат(обично тоа е вода, метанол, гликол идр.) и затоа се вика поликондензација.</a:t>
            </a:r>
          </a:p>
          <a:p>
            <a:pPr algn="just"/>
            <a:endParaRPr lang="mk-MK" dirty="0" smtClean="0"/>
          </a:p>
          <a:p>
            <a:pPr algn="just"/>
            <a:r>
              <a:rPr lang="mk-MK" dirty="0" smtClean="0"/>
              <a:t>Во двете реакции за одбивање на полимери има ослободување на топлина и има потреба од постојано мешање на реакционата смеса. Секогаш е потребно додавање на катализатор или иницијатор, кој ја забрзува реакцијата но самиот не учествува во неа.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Процеси на полимеризација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k-MK" dirty="0" smtClean="0"/>
              <a:t>Постојат 4 типа на процеси:</a:t>
            </a:r>
          </a:p>
          <a:p>
            <a:pPr lvl="1"/>
            <a:r>
              <a:rPr lang="mk-MK" dirty="0" smtClean="0"/>
              <a:t>Полимеризација во маса-мономерите реагираат без растворувач со додавање на катализатор.</a:t>
            </a:r>
          </a:p>
          <a:p>
            <a:pPr lvl="1"/>
            <a:r>
              <a:rPr lang="mk-MK" dirty="0" smtClean="0"/>
              <a:t>Полимеризација во раствор –мономерите се растворени во органски растворувач и се додава катализатор.</a:t>
            </a:r>
          </a:p>
          <a:p>
            <a:pPr lvl="1"/>
            <a:r>
              <a:rPr lang="mk-MK" dirty="0" smtClean="0"/>
              <a:t>Полимеризација во суспензија-мономерите реагираат суспендирани во вода, се додава катализатор и стабилизатор.</a:t>
            </a:r>
          </a:p>
          <a:p>
            <a:pPr lvl="1"/>
            <a:r>
              <a:rPr lang="mk-MK" dirty="0" smtClean="0"/>
              <a:t>Полимеризација во емулзија-мономерите реагираат во вода емулгирани </a:t>
            </a:r>
            <a:r>
              <a:rPr lang="mk-MK" smtClean="0"/>
              <a:t>како капки, се додава емулгатор, стабилизатор и катализатор.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</TotalTime>
  <Words>286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Поим и поделба на полимери. Полимеризација и поликондензација</vt:lpstr>
      <vt:lpstr>Slide 2</vt:lpstr>
      <vt:lpstr>Полимеризација </vt:lpstr>
      <vt:lpstr>Поликондензација</vt:lpstr>
      <vt:lpstr>Slide 5</vt:lpstr>
      <vt:lpstr>Процеси на полимеризација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Поим и поделба на полимери. Полимеризација и поликондензација</dc:title>
  <dc:creator>VaskaStojanovska</dc:creator>
  <cp:lastModifiedBy>VaskaStojanovska</cp:lastModifiedBy>
  <cp:revision>5</cp:revision>
  <dcterms:created xsi:type="dcterms:W3CDTF">2020-03-19T11:37:16Z</dcterms:created>
  <dcterms:modified xsi:type="dcterms:W3CDTF">2020-03-19T12:15:40Z</dcterms:modified>
</cp:coreProperties>
</file>