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E8943-B749-426E-976E-8FF019B76F81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237FC-C6BD-45D1-89D0-B3D0464F61A3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87E1-D5FE-4A53-ACA6-0829254E63CA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EF6F-7A9A-433E-8C39-70E371A7DD1B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ZfpG8mwNY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gRAuB0L30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Nt9ujfgKMI&amp;feature=youtu.be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-GPxk8n0a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qO9Im3Egh8" TargetMode="External"/><Relationship Id="rId4" Type="http://schemas.openxmlformats.org/officeDocument/2006/relationships/hyperlink" Target="https://www.youtube.com/watch?v=6x4k3HISXD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c7vYjgnT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N8wxSgaCfw" TargetMode="External"/><Relationship Id="rId4" Type="http://schemas.openxmlformats.org/officeDocument/2006/relationships/hyperlink" Target="https://www.youtube.com/watch?v=TKDXr_fimQ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Wxu8S6Qdq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2900"/>
            <a:ext cx="9144000" cy="7000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 </a:t>
            </a:r>
            <a:r>
              <a:rPr lang="mk-MK" sz="4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Поделба на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</a:t>
            </a:r>
            <a:r>
              <a:rPr lang="mk-MK" sz="4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човечките гласови и  </a:t>
            </a:r>
          </a:p>
          <a:p>
            <a:r>
              <a:rPr lang="mk-MK" sz="4000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</a:t>
            </a:r>
            <a:r>
              <a:rPr lang="mk-MK" sz="4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                  поделба на    </a:t>
            </a:r>
          </a:p>
          <a:p>
            <a:r>
              <a:rPr lang="mk-MK" sz="4000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</a:t>
            </a:r>
            <a:r>
              <a:rPr lang="mk-MK" sz="4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хорови(детски,женски и машки)</a:t>
            </a:r>
          </a:p>
          <a:p>
            <a:r>
              <a:rPr lang="mk-MK" sz="40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/>
                <a:ea typeface="Times New Roman"/>
              </a:rPr>
              <a:t> </a:t>
            </a:r>
            <a:endParaRPr lang="mk-MK" sz="4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/>
              <a:t>ЖЕНСКИ ХОР-е вокален ансамбл  составен од возрасни женски гласови:сопрани,мецосопрани и алти.</a:t>
            </a:r>
          </a:p>
          <a:p>
            <a:r>
              <a:rPr lang="mk-MK" sz="3600" b="1" dirty="0" smtClean="0"/>
              <a:t>Женскиот хор може да имамасовен и моќен,но и лирски,</a:t>
            </a:r>
            <a:r>
              <a:rPr lang="mk-MK" sz="3600" b="1" dirty="0" smtClean="0">
                <a:solidFill>
                  <a:schemeClr val="bg1">
                    <a:lumMod val="65000"/>
                  </a:schemeClr>
                </a:solidFill>
              </a:rPr>
              <a:t>нежен звук</a:t>
            </a:r>
          </a:p>
          <a:p>
            <a:r>
              <a:rPr lang="mk-MK" sz="3600" b="1" dirty="0" smtClean="0"/>
              <a:t>Обемот на гласот кај пејачите како и оформениот вокал и капацитет на гласот дава можност да се исполнуваат компози</a:t>
            </a:r>
            <a:r>
              <a:rPr lang="mk-MK" sz="3600" b="1" dirty="0" smtClean="0">
                <a:solidFill>
                  <a:schemeClr val="bg1">
                    <a:lumMod val="65000"/>
                  </a:schemeClr>
                </a:solidFill>
              </a:rPr>
              <a:t>ции со различен карактер и жанр.</a:t>
            </a:r>
          </a:p>
          <a:p>
            <a:endParaRPr lang="mk-MK" sz="3600" b="1" dirty="0"/>
          </a:p>
          <a:p>
            <a:r>
              <a:rPr lang="en-US" sz="3600" dirty="0" smtClean="0">
                <a:hlinkClick r:id="rId3"/>
              </a:rPr>
              <a:t>https://www.youtube.com/watch?v=ZrZfpG8mwNY</a:t>
            </a:r>
            <a:endParaRPr lang="mk-MK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maski h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>
                <a:solidFill>
                  <a:schemeClr val="bg1"/>
                </a:solidFill>
              </a:rPr>
              <a:t>МАШКИ ХОР е вокален ансамбл составен од машки возрасни пејачи:тенори,баритони и баси.</a:t>
            </a:r>
          </a:p>
          <a:p>
            <a:r>
              <a:rPr lang="mk-MK" sz="3600" b="1" dirty="0" smtClean="0">
                <a:solidFill>
                  <a:schemeClr val="bg1"/>
                </a:solidFill>
              </a:rPr>
              <a:t>Има масовна,моќна и потемна звучност за разлика од женскиот и детскиот хор кој кога се слуша  остава впечаток на сплотеност и цврстина .</a:t>
            </a:r>
          </a:p>
          <a:p>
            <a:r>
              <a:rPr lang="mk-MK" sz="3600" b="1" dirty="0" smtClean="0">
                <a:solidFill>
                  <a:schemeClr val="bg1"/>
                </a:solidFill>
              </a:rPr>
              <a:t>На репертоарот на машки хор се застапени едногласни,двогласни,трогласни и повеќегласни  хорски композиции.</a:t>
            </a:r>
          </a:p>
          <a:p>
            <a:r>
              <a:rPr lang="en-US" sz="3600" dirty="0" smtClean="0">
                <a:hlinkClick r:id="rId3"/>
              </a:rPr>
              <a:t>https://www.youtube.com/watch?v=4gRAuB0L30g</a:t>
            </a:r>
            <a:endParaRPr lang="mk-MK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mes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>
                <a:solidFill>
                  <a:schemeClr val="bg1"/>
                </a:solidFill>
              </a:rPr>
              <a:t>МЕШАН ХОР</a:t>
            </a:r>
          </a:p>
          <a:p>
            <a:r>
              <a:rPr lang="mk-MK" sz="3600" b="1" dirty="0" smtClean="0">
                <a:solidFill>
                  <a:schemeClr val="bg1"/>
                </a:solidFill>
              </a:rPr>
              <a:t>Обединети двата хора(машки и женски) го сочинуваат мешаниот хор.Тој претставува најмасовен вокален ансамбл со богат колорит и голема звучна моќ.</a:t>
            </a:r>
          </a:p>
          <a:p>
            <a:endParaRPr lang="mk-MK" sz="3600" b="1" dirty="0">
              <a:solidFill>
                <a:schemeClr val="bg1"/>
              </a:solidFill>
            </a:endParaRPr>
          </a:p>
          <a:p>
            <a:endParaRPr lang="mk-MK" sz="3600" b="1" dirty="0" smtClean="0">
              <a:solidFill>
                <a:schemeClr val="bg1"/>
              </a:solidFill>
            </a:endParaRPr>
          </a:p>
          <a:p>
            <a:endParaRPr lang="mk-MK" sz="3600" b="1" dirty="0">
              <a:solidFill>
                <a:schemeClr val="bg1"/>
              </a:solidFill>
            </a:endParaRPr>
          </a:p>
          <a:p>
            <a:endParaRPr lang="mk-MK" sz="3600" b="1" dirty="0" smtClean="0">
              <a:solidFill>
                <a:schemeClr val="bg1"/>
              </a:solidFill>
            </a:endParaRPr>
          </a:p>
          <a:p>
            <a:endParaRPr lang="mk-MK" sz="3600" b="1" dirty="0">
              <a:solidFill>
                <a:schemeClr val="bg1"/>
              </a:solidFill>
            </a:endParaRPr>
          </a:p>
          <a:p>
            <a:r>
              <a:rPr lang="en-US" sz="3600" dirty="0" smtClean="0">
                <a:hlinkClick r:id="rId3"/>
              </a:rPr>
              <a:t>https://www.youtube.com/watch?v=gNt9ujfgKMI&amp;feature=youtu.be</a:t>
            </a:r>
            <a:endParaRPr lang="mk-MK" sz="3600" b="1" dirty="0" smtClean="0">
              <a:solidFill>
                <a:schemeClr val="bg1"/>
              </a:solidFill>
            </a:endParaRPr>
          </a:p>
          <a:p>
            <a:endParaRPr lang="mk-MK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6" name="Content Placeholder 5" descr="noti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0" y="500042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400" b="1" dirty="0" smtClean="0"/>
              <a:t>         </a:t>
            </a:r>
            <a:r>
              <a:rPr lang="mk-MK" sz="4400" b="1" dirty="0" smtClean="0">
                <a:solidFill>
                  <a:schemeClr val="tx2">
                    <a:lumMod val="50000"/>
                  </a:schemeClr>
                </a:solidFill>
              </a:rPr>
              <a:t>ОУ„Гоце Делчев“-Битола</a:t>
            </a:r>
          </a:p>
          <a:p>
            <a:endParaRPr lang="mk-MK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mk-MK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mk-MK" sz="3600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mk-MK" sz="4000" b="1" dirty="0" smtClean="0">
                <a:solidFill>
                  <a:schemeClr val="tx2">
                    <a:lumMod val="50000"/>
                  </a:schemeClr>
                </a:solidFill>
              </a:rPr>
              <a:t>Наставник по музичко образование:</a:t>
            </a:r>
          </a:p>
          <a:p>
            <a:r>
              <a:rPr lang="mk-MK" sz="4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mk-MK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</a:t>
            </a:r>
          </a:p>
          <a:p>
            <a:r>
              <a:rPr lang="mk-MK" sz="4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mk-MK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</a:p>
          <a:p>
            <a:r>
              <a:rPr lang="mk-MK" sz="4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mk-MK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mk-MK" sz="4800" b="1" dirty="0" smtClean="0">
                <a:solidFill>
                  <a:schemeClr val="tx2">
                    <a:lumMod val="50000"/>
                  </a:schemeClr>
                </a:solidFill>
              </a:rPr>
              <a:t>Марија Арсиќ</a:t>
            </a:r>
            <a:endParaRPr lang="mk-MK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i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Резултати од учењето </a:t>
            </a:r>
            <a:r>
              <a:rPr lang="mk-MK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:</a:t>
            </a:r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	</a:t>
            </a:r>
          </a:p>
          <a:p>
            <a:endParaRPr lang="mk-MK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mk-MK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Ученикот/ученичката</a:t>
            </a:r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mk-MK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набројува женски и машки </a:t>
            </a:r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гласови; </a:t>
            </a:r>
            <a:endParaRPr lang="mk-MK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препознава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женски</a:t>
            </a:r>
            <a:r>
              <a:rPr lang="mk-MK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и машки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гласови (по слух);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разликува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женски</a:t>
            </a:r>
            <a:r>
              <a:rPr lang="mk-MK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и машки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гласови според карактеристики (боја и висина). 	</a:t>
            </a:r>
          </a:p>
          <a:p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именува видови хорови;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препознава машки, женски хор по слух;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разликува машки, женски хор според видовите на гласови; </a:t>
            </a:r>
            <a:r>
              <a:rPr lang="mk-M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	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-именува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гласови во мешаниот хор;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препознава мешан хор по слух;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- воочува видови гласови во мешаниот хор. 	</a:t>
            </a:r>
          </a:p>
          <a:p>
            <a:r>
              <a:rPr lang="mk-MK" dirty="0"/>
              <a:t>	</a:t>
            </a:r>
          </a:p>
          <a:p>
            <a:pPr>
              <a:buFontTx/>
              <a:buChar char="-"/>
            </a:pPr>
            <a:r>
              <a:rPr lang="mk-MK" dirty="0"/>
              <a:t>	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oti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786" y="571480"/>
            <a:ext cx="73581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Музиката која што се исполнува со човечки глас се нарекува ВОКАЛНА МУЗИКА</a:t>
            </a:r>
          </a:p>
          <a:p>
            <a:endParaRPr lang="mk-MK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Постојат три видови на човечки гласови:</a:t>
            </a:r>
          </a:p>
          <a:p>
            <a:endParaRPr lang="mk-MK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ЖЕНСКИ</a:t>
            </a: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МАШКИ</a:t>
            </a: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214422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 зависност од гласовните можности на пејачот</a:t>
            </a:r>
          </a:p>
          <a:p>
            <a:r>
              <a:rPr lang="mk-M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(обемот на тоновите од најниски до највисоки),гласовите се делат на: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ВИСОКИ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СРЕДНИ</a:t>
            </a: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НИСКИ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noti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57214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-285775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solidFill>
                  <a:schemeClr val="accent4">
                    <a:lumMod val="75000"/>
                  </a:schemeClr>
                </a:solidFill>
              </a:rPr>
              <a:t>ЖЕНСКИ ГЛАСОВИ</a:t>
            </a:r>
          </a:p>
          <a:p>
            <a:r>
              <a:rPr lang="mk-MK" sz="2800" b="1" dirty="0" smtClean="0"/>
              <a:t>Гласот на девојчињата во развојниот период се менува и во младешката возраст добива звучна јачина,боја и се оформува во ЖЕНСКИ ГЛАС.</a:t>
            </a:r>
          </a:p>
          <a:p>
            <a:r>
              <a:rPr lang="mk-MK" sz="2800" b="1" dirty="0" smtClean="0"/>
              <a:t>Зависно од гласовните можности(обемот на гласот),женските гласови се поделени на:</a:t>
            </a:r>
          </a:p>
          <a:p>
            <a:pPr>
              <a:buFont typeface="Arial" pitchFamily="34" charset="0"/>
              <a:buChar char="•"/>
            </a:pPr>
            <a:r>
              <a:rPr lang="mk-MK" sz="2800" b="1" dirty="0" smtClean="0">
                <a:solidFill>
                  <a:srgbClr val="C00000"/>
                </a:solidFill>
              </a:rPr>
              <a:t>СОПРАН</a:t>
            </a:r>
            <a:r>
              <a:rPr lang="mk-MK" sz="2800" b="1" dirty="0" smtClean="0"/>
              <a:t>(висок,подвижен,светол и со најразвиени тонови во високиот регистар</a:t>
            </a:r>
          </a:p>
          <a:p>
            <a:pPr>
              <a:buFont typeface="Arial" pitchFamily="34" charset="0"/>
              <a:buChar char="•"/>
            </a:pPr>
            <a:r>
              <a:rPr lang="mk-MK" sz="2800" b="1" dirty="0" smtClean="0">
                <a:solidFill>
                  <a:srgbClr val="FFC000"/>
                </a:solidFill>
              </a:rPr>
              <a:t>МЕЦОСОПРАН</a:t>
            </a:r>
            <a:r>
              <a:rPr lang="mk-MK" sz="2800" b="1" dirty="0" smtClean="0"/>
              <a:t>(понизок сопран со позатворена звучност кој во пониските тонови се доближува до алтот)</a:t>
            </a:r>
          </a:p>
          <a:p>
            <a:pPr>
              <a:buFont typeface="Arial" pitchFamily="34" charset="0"/>
              <a:buChar char="•"/>
            </a:pPr>
            <a:r>
              <a:rPr lang="mk-MK" sz="2800" b="1" dirty="0" smtClean="0">
                <a:solidFill>
                  <a:srgbClr val="0070C0"/>
                </a:solidFill>
              </a:rPr>
              <a:t>АЛТ</a:t>
            </a:r>
            <a:r>
              <a:rPr lang="mk-MK" sz="2800" b="1" dirty="0" smtClean="0"/>
              <a:t>(низок женски глас со карактеристична звучност и нијанси    на   мека и позатворена боја</a:t>
            </a:r>
          </a:p>
          <a:p>
            <a:r>
              <a:rPr lang="en-US" sz="3200" dirty="0" smtClean="0">
                <a:hlinkClick r:id="rId3"/>
              </a:rPr>
              <a:t>https://www.youtube.com/watch?v=J-GPxk8n0aE</a:t>
            </a:r>
            <a:endParaRPr lang="mk-MK" sz="3200" b="1" dirty="0"/>
          </a:p>
          <a:p>
            <a:r>
              <a:rPr lang="en-US" sz="3200" dirty="0" smtClean="0">
                <a:hlinkClick r:id="rId4"/>
              </a:rPr>
              <a:t>https://www.youtube.com/watch?v=6x4k3HISXDk</a:t>
            </a:r>
            <a:endParaRPr lang="mk-MK" sz="3200" dirty="0" smtClean="0"/>
          </a:p>
          <a:p>
            <a:r>
              <a:rPr lang="en-US" sz="3200" dirty="0" smtClean="0">
                <a:hlinkClick r:id="rId5"/>
              </a:rPr>
              <a:t>https://www.youtube.com/watch?v=mqO9Im3Egh8</a:t>
            </a:r>
            <a:endParaRPr lang="mk-MK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peenj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>
                <a:solidFill>
                  <a:schemeClr val="accent1">
                    <a:lumMod val="75000"/>
                  </a:schemeClr>
                </a:solidFill>
              </a:rPr>
              <a:t>МАШКИ ГЛАСОВИ</a:t>
            </a:r>
          </a:p>
          <a:p>
            <a:r>
              <a:rPr lang="mk-MK" sz="3200" b="1" dirty="0" smtClean="0"/>
              <a:t>Гласот на момчињата во развојниот период се менува и во младешката возраст се</a:t>
            </a:r>
          </a:p>
          <a:p>
            <a:r>
              <a:rPr lang="mk-MK" sz="3200" b="1" dirty="0" smtClean="0"/>
              <a:t>трансформира во МАШКИ  ГЛАС.</a:t>
            </a:r>
          </a:p>
          <a:p>
            <a:r>
              <a:rPr lang="mk-MK" sz="3200" b="1" dirty="0" smtClean="0"/>
              <a:t>Зависно од гласовните можности(опсегот на гласот),машките гласови се делат на:</a:t>
            </a: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solidFill>
                  <a:srgbClr val="00B050"/>
                </a:solidFill>
              </a:rPr>
              <a:t>ТЕНОР</a:t>
            </a:r>
            <a:r>
              <a:rPr lang="mk-MK" sz="3200" b="1" dirty="0" smtClean="0"/>
              <a:t>(висок и подвижен машки глас)</a:t>
            </a: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solidFill>
                  <a:schemeClr val="accent2">
                    <a:lumMod val="75000"/>
                  </a:schemeClr>
                </a:solidFill>
              </a:rPr>
              <a:t>БАРИТОН</a:t>
            </a:r>
            <a:r>
              <a:rPr lang="mk-MK" sz="3200" b="1" dirty="0" smtClean="0"/>
              <a:t>(среден мажки глас,понизок од тенорот)</a:t>
            </a:r>
          </a:p>
          <a:p>
            <a:pPr>
              <a:buFont typeface="Arial" pitchFamily="34" charset="0"/>
              <a:buChar char="•"/>
            </a:pPr>
            <a:r>
              <a:rPr lang="mk-MK" sz="3200" b="1" dirty="0" smtClean="0">
                <a:solidFill>
                  <a:srgbClr val="0070C0"/>
                </a:solidFill>
              </a:rPr>
              <a:t>БАС</a:t>
            </a:r>
            <a:r>
              <a:rPr lang="mk-MK" sz="3200" b="1" dirty="0" smtClean="0"/>
              <a:t>(најнизок машки глас со карактеристични нијанси на мека,збиена и силна звучност)</a:t>
            </a:r>
          </a:p>
          <a:p>
            <a:r>
              <a:rPr lang="en-US" sz="3200" dirty="0" smtClean="0">
                <a:hlinkClick r:id="rId3"/>
              </a:rPr>
              <a:t>https://www.youtube.com/watch?v=cWc7vYjgnTs</a:t>
            </a:r>
            <a:endParaRPr lang="mk-MK" sz="3200" dirty="0" smtClean="0"/>
          </a:p>
          <a:p>
            <a:r>
              <a:rPr lang="en-US" sz="3200" dirty="0" smtClean="0">
                <a:hlinkClick r:id="rId4"/>
              </a:rPr>
              <a:t>https://www.youtube.com/watch?v=TKDXr_fimQ8</a:t>
            </a:r>
            <a:endParaRPr lang="mk-MK" sz="3200" dirty="0" smtClean="0"/>
          </a:p>
          <a:p>
            <a:r>
              <a:rPr lang="en-US" sz="3200" dirty="0" smtClean="0">
                <a:hlinkClick r:id="rId5"/>
              </a:rPr>
              <a:t>https://www.youtube.com/watch?v=KN8wxSgaCfw</a:t>
            </a:r>
            <a:endParaRPr lang="mk-MK" sz="3200" dirty="0" smtClean="0"/>
          </a:p>
          <a:p>
            <a:endParaRPr lang="mk-MK" sz="3200" b="1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noti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mk-MK" sz="3600" b="1" dirty="0" smtClean="0"/>
              <a:t>                ВОКАЛЕН АНСАМБЛ-ХОР</a:t>
            </a:r>
          </a:p>
          <a:p>
            <a:endParaRPr lang="mk-MK" sz="3600" b="1" dirty="0" smtClean="0"/>
          </a:p>
          <a:p>
            <a:r>
              <a:rPr lang="mk-MK" sz="3600" b="1" dirty="0" smtClean="0">
                <a:solidFill>
                  <a:schemeClr val="accent1">
                    <a:lumMod val="75000"/>
                  </a:schemeClr>
                </a:solidFill>
              </a:rPr>
              <a:t>Хорот е најголем вокален ансамбл составен од поголема група пејачи кои исполнуваат едногласни или повеќегласни хорски композиции.</a:t>
            </a:r>
          </a:p>
          <a:p>
            <a:endParaRPr lang="mk-MK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mk-MK" sz="3600" b="1" dirty="0" smtClean="0">
                <a:solidFill>
                  <a:schemeClr val="accent1">
                    <a:lumMod val="75000"/>
                  </a:schemeClr>
                </a:solidFill>
              </a:rPr>
              <a:t>Сите видови  човечки гласови,во хорското пеење треба да имаат вокална,интонативна и динамичка изедначеност.</a:t>
            </a:r>
          </a:p>
          <a:p>
            <a:endParaRPr lang="mk-MK" sz="3600" b="1" dirty="0"/>
          </a:p>
          <a:p>
            <a:endParaRPr lang="mk-MK" sz="3600" b="1" dirty="0" smtClean="0"/>
          </a:p>
          <a:p>
            <a:endParaRPr lang="mk-MK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dovi horov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360000" cy="702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peen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 flipH="1">
            <a:off x="0" y="179249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/>
              <a:t>ДЕТСКИ ХОР –вокален ансамбл составен од детски гласови,а хористи можат да бидат девојчиња и момчиња кои имаат желба за пеење и поседуваат гласовни и музикални способности.</a:t>
            </a:r>
          </a:p>
          <a:p>
            <a:r>
              <a:rPr lang="mk-MK" sz="3600" b="1" dirty="0" smtClean="0"/>
              <a:t>Хористите кои имаат светол и висок глас,пеат </a:t>
            </a:r>
            <a:r>
              <a:rPr lang="en-US" sz="3600" b="1" dirty="0" smtClean="0"/>
              <a:t>I</a:t>
            </a:r>
            <a:r>
              <a:rPr lang="mk-MK" sz="3600" b="1" dirty="0" smtClean="0"/>
              <a:t>глас.</a:t>
            </a:r>
          </a:p>
          <a:p>
            <a:r>
              <a:rPr lang="mk-MK" sz="3600" b="1" dirty="0" smtClean="0"/>
              <a:t>Оние кои имаат малку потемна боја и не пеат толку високи тонови,   пеат    </a:t>
            </a:r>
            <a:r>
              <a:rPr lang="en-US" sz="3600" b="1" dirty="0" smtClean="0"/>
              <a:t>II</a:t>
            </a:r>
            <a:r>
              <a:rPr lang="mk-MK" sz="3600" b="1" dirty="0" smtClean="0"/>
              <a:t> глас,а хористите кои имаат најдлабок и најтемен глас ,пеат </a:t>
            </a:r>
            <a:r>
              <a:rPr lang="en-US" sz="3600" b="1" dirty="0" smtClean="0"/>
              <a:t>III</a:t>
            </a:r>
            <a:r>
              <a:rPr lang="mk-MK" sz="3600" b="1" dirty="0" smtClean="0"/>
              <a:t>глас</a:t>
            </a:r>
            <a:r>
              <a:rPr lang="mk-MK" sz="3200" dirty="0" smtClean="0"/>
              <a:t>.</a:t>
            </a:r>
          </a:p>
          <a:p>
            <a:r>
              <a:rPr lang="en-US" sz="3200" dirty="0" smtClean="0">
                <a:hlinkClick r:id="rId3"/>
              </a:rPr>
              <a:t>https://www.youtube.com/watch?v=NWxu8S6QdqU</a:t>
            </a:r>
            <a:endParaRPr lang="mk-MK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461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22</cp:revision>
  <dcterms:created xsi:type="dcterms:W3CDTF">2020-03-19T10:21:36Z</dcterms:created>
  <dcterms:modified xsi:type="dcterms:W3CDTF">2020-03-19T13:53:19Z</dcterms:modified>
</cp:coreProperties>
</file>