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3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3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1875430"/>
          </a:xfrm>
        </p:spPr>
        <p:txBody>
          <a:bodyPr/>
          <a:lstStyle/>
          <a:p>
            <a:r>
              <a:rPr lang="mk-MK" sz="2400" dirty="0" smtClean="0"/>
              <a:t>Поделба на раствори</a:t>
            </a:r>
            <a:r>
              <a:rPr lang="mk-MK" sz="2400" dirty="0"/>
              <a:t/>
            </a:r>
            <a:br>
              <a:rPr lang="mk-MK" sz="2400" dirty="0"/>
            </a:br>
            <a:endParaRPr lang="mk-MK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3503054"/>
            <a:ext cx="9070848" cy="1636209"/>
          </a:xfrm>
        </p:spPr>
        <p:txBody>
          <a:bodyPr/>
          <a:lstStyle/>
          <a:p>
            <a:r>
              <a:rPr lang="mk-MK" dirty="0" smtClean="0"/>
              <a:t>-Раствори за очи,уши, уста и грло</a:t>
            </a:r>
          </a:p>
          <a:p>
            <a:r>
              <a:rPr lang="mk-MK" dirty="0" smtClean="0"/>
              <a:t>-Раствори за ректална, вагинална и дермална употреба</a:t>
            </a:r>
          </a:p>
          <a:p>
            <a:endParaRPr lang="mk-MK" dirty="0"/>
          </a:p>
          <a:p>
            <a:endParaRPr lang="mk-MK" dirty="0" smtClean="0"/>
          </a:p>
          <a:p>
            <a:r>
              <a:rPr lang="mk-MK" smtClean="0"/>
              <a:t>Изработил-Јасмина Николовска</a:t>
            </a:r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9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17"/>
    </mc:Choice>
    <mc:Fallback>
      <p:transition spd="slow" advTm="40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1600" dirty="0" smtClean="0"/>
              <a:t>Изгоретини на очите настануваат поради топлина или коризивни средства. Ако се работи за јаки киселини окото треба да се измие со 0,5% раствор на натриум хидрогенкарбонат или 0,3% раствор на натриум тетра борат. Базните средства се испираат со 3% борна киселина. Ако изгорениците се од дејство на топлина, се употребува течен парафин. Растворите за чување и чистење на контактни леќи се конзервирани и изотонични препарати, со ист осмотски притисок како и солзната течност.</a:t>
            </a:r>
            <a:endParaRPr lang="mk-MK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55" y="2078642"/>
            <a:ext cx="5276045" cy="441971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12" y="2142869"/>
            <a:ext cx="3932237" cy="3932237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7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155"/>
    </mc:Choice>
    <mc:Fallback>
      <p:transition spd="slow" advTm="79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1600" dirty="0" smtClean="0"/>
              <a:t>Лечење на увото од церуменски чеп се состои од омекнување на чепот со 3% водород пероксид, 0,5% борна киселина во глицерол и др. Водите за гргара се применуваат за благо локално дејство на разни антисептици на слузницата на устата и грлото. Можат да се раствори на натриум хлорид, калиум јодид, раствори на етерни масла, ароматични материи и др. Сите овие раствори обично се изработуваат концентрирани а се разредуваат пред употребата</a:t>
            </a:r>
            <a:endParaRPr lang="mk-MK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00" y="2380557"/>
            <a:ext cx="3932237" cy="39322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23" y="2502794"/>
            <a:ext cx="2914650" cy="3810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447"/>
    </mc:Choice>
    <mc:Fallback>
      <p:transition spd="slow" advTm="53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1600" dirty="0" smtClean="0"/>
              <a:t>Растворите за ректална употреба се нарекуваат клизми. </a:t>
            </a:r>
            <a:r>
              <a:rPr lang="mk-MK" sz="1600" dirty="0"/>
              <a:t>М</a:t>
            </a:r>
            <a:r>
              <a:rPr lang="mk-MK" sz="1600" dirty="0" smtClean="0"/>
              <a:t>ожат да бидат</a:t>
            </a:r>
            <a:br>
              <a:rPr lang="mk-MK" sz="1600" dirty="0" smtClean="0"/>
            </a:br>
            <a:r>
              <a:rPr lang="mk-MK" sz="1600" dirty="0" smtClean="0"/>
              <a:t>1. Лековити</a:t>
            </a:r>
            <a:br>
              <a:rPr lang="mk-MK" sz="1600" dirty="0" smtClean="0"/>
            </a:br>
            <a:r>
              <a:rPr lang="mk-MK" sz="1600" dirty="0" smtClean="0"/>
              <a:t>2. За исхрана</a:t>
            </a:r>
            <a:br>
              <a:rPr lang="mk-MK" sz="1600" dirty="0" smtClean="0"/>
            </a:br>
            <a:r>
              <a:rPr lang="mk-MK" sz="1600" dirty="0" smtClean="0"/>
              <a:t>3. За прочистување</a:t>
            </a:r>
            <a:br>
              <a:rPr lang="mk-MK" sz="1600" dirty="0" smtClean="0"/>
            </a:br>
            <a:endParaRPr lang="mk-MK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154" y="2656788"/>
            <a:ext cx="2500656" cy="39322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1" y="2299542"/>
            <a:ext cx="8047149" cy="411413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4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06"/>
    </mc:Choice>
    <mc:Fallback>
      <p:transition spd="slow" advTm="20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Лековитите клизми обично се раствори на антифлогистици,антихелминтици или лекови чија апсорпција се одвива во дебелото црево</a:t>
            </a:r>
          </a:p>
          <a:p>
            <a:r>
              <a:rPr lang="mk-MK" dirty="0" smtClean="0"/>
              <a:t>Клизмите за исхрана содржат моносахариди, аминикиселини ии масни киселини, а се даваат во волумени поголеми од 1000мл.</a:t>
            </a:r>
          </a:p>
          <a:p>
            <a:r>
              <a:rPr lang="mk-MK" dirty="0" smtClean="0"/>
              <a:t>Клизмите за прочистување најчесто содржат конзервирани раствори на фосфати или хипертонични раствори на шеќери</a:t>
            </a:r>
          </a:p>
          <a:p>
            <a:r>
              <a:rPr lang="mk-MK" dirty="0" smtClean="0"/>
              <a:t>Лековитите клизми се полнат во пластични туби или шишиња со цевки за апликација, а клизмите за хранење и прочистување во стаклени шишиња од кои се претураат во клистер-шприцови или иригатори</a:t>
            </a:r>
            <a:endParaRPr lang="mk-MK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123"/>
    </mc:Choice>
    <mc:Fallback>
      <p:transition spd="slow" advTm="85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1600" dirty="0" smtClean="0"/>
              <a:t>Растворите за вагинални испирања имаат антисептично, адстрингентно и антифлогистично дејство, при хируршки зафати, за контрацепција и за закиселување на вагината (раствори на млечна киселина или други пуферизирани водени раствори</a:t>
            </a:r>
            <a:endParaRPr lang="mk-MK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38018"/>
            <a:ext cx="1685925" cy="2381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3140097"/>
            <a:ext cx="2857500" cy="263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154" y="2014194"/>
            <a:ext cx="3937985" cy="388023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1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92"/>
    </mc:Choice>
    <mc:Fallback>
      <p:transition spd="slow" advTm="28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1600" dirty="0" smtClean="0"/>
              <a:t>Растворите на дермоантисептици и антимикотици (салицилна и бензоева киселина, јод) се аплицираат со мачкање. Растворите на антифлогистици, адстрингенси (раствори на алуминиум-субацетат, борна киселина) се применуваат на кожата во вид на облоги</a:t>
            </a:r>
            <a:endParaRPr lang="mk-MK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73894"/>
            <a:ext cx="3058713" cy="39322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49" y="2389478"/>
            <a:ext cx="6191250" cy="391665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2"/>
    </mc:Choice>
    <mc:Fallback>
      <p:transition spd="slow" advTm="21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93" y="3072853"/>
            <a:ext cx="1685925" cy="27146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65" y="2577552"/>
            <a:ext cx="5715000" cy="370522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1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14"/>
    </mc:Choice>
    <mc:Fallback>
      <p:transition spd="slow" advTm="10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22"/>
    </mc:Choice>
    <mc:Fallback>
      <p:transition spd="slow" advTm="6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44</TotalTime>
  <Words>348</Words>
  <Application>Microsoft Office PowerPoint</Application>
  <PresentationFormat>Widescreen</PresentationFormat>
  <Paragraphs>16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Garamond</vt:lpstr>
      <vt:lpstr>Savon</vt:lpstr>
      <vt:lpstr>Поделба на раствори </vt:lpstr>
      <vt:lpstr>Изгоретини на очите настануваат поради топлина или коризивни средства. Ако се работи за јаки киселини окото треба да се измие со 0,5% раствор на натриум хидрогенкарбонат или 0,3% раствор на натриум тетра борат. Базните средства се испираат со 3% борна киселина. Ако изгорениците се од дејство на топлина, се употребува течен парафин. Растворите за чување и чистење на контактни леќи се конзервирани и изотонични препарати, со ист осмотски притисок како и солзната течност.</vt:lpstr>
      <vt:lpstr>Лечење на увото од церуменски чеп се состои од омекнување на чепот со 3% водород пероксид, 0,5% борна киселина во глицерол и др. Водите за гргара се применуваат за благо локално дејство на разни антисептици на слузницата на устата и грлото. Можат да се раствори на натриум хлорид, калиум јодид, раствори на етерни масла, ароматични материи и др. Сите овие раствори обично се изработуваат концентрирани а се разредуваат пред употребата</vt:lpstr>
      <vt:lpstr>Растворите за ректална употреба се нарекуваат клизми. Можат да бидат 1. Лековити 2. За исхрана 3. За прочистување </vt:lpstr>
      <vt:lpstr>PowerPoint Presentation</vt:lpstr>
      <vt:lpstr>Растворите за вагинални испирања имаат антисептично, адстрингентно и антифлогистично дејство, при хируршки зафати, за контрацепција и за закиселување на вагината (раствори на млечна киселина или други пуферизирани водени раствори</vt:lpstr>
      <vt:lpstr>Растворите на дермоантисептици и антимикотици (салицилна и бензоева киселина, јод) се аплицираат со мачкање. Растворите на антифлогистици, адстрингенси (раствори на алуминиум-субацетат, борна киселина) се применуваат на кожата во вид на облоги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Поделба на раствори </dc:title>
  <dc:creator>Com</dc:creator>
  <cp:lastModifiedBy>Com</cp:lastModifiedBy>
  <cp:revision>6</cp:revision>
  <dcterms:created xsi:type="dcterms:W3CDTF">2020-03-17T22:57:48Z</dcterms:created>
  <dcterms:modified xsi:type="dcterms:W3CDTF">2020-03-18T16:08:10Z</dcterms:modified>
</cp:coreProperties>
</file>