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72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5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3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15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9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5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5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87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62871-1E8B-4799-B128-842AD2D51E99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1C9090-8A23-4ACD-8E3E-2D6A1D7B2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d6uVjIEkM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FDB3-822D-4AB2-8A40-0F26EAB1E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054011"/>
            <a:ext cx="6815669" cy="1515533"/>
          </a:xfrm>
        </p:spPr>
        <p:txBody>
          <a:bodyPr/>
          <a:lstStyle/>
          <a:p>
            <a:r>
              <a:rPr lang="mk-MK" sz="4400" dirty="0"/>
              <a:t>Повторување и вежби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572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AC4C391E-759C-421A-9514-DD8708C25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4137" y="2701656"/>
            <a:ext cx="6943725" cy="3348037"/>
          </a:xfrm>
        </p:spPr>
        <p:txBody>
          <a:bodyPr/>
          <a:lstStyle/>
          <a:p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Предмет: Музичка уметност</a:t>
            </a:r>
            <a:br>
              <a:rPr lang="ru-RU" sz="2800" dirty="0"/>
            </a:br>
            <a:r>
              <a:rPr lang="ru-RU" sz="2800" dirty="0"/>
              <a:t>Година: Четврта</a:t>
            </a:r>
            <a:br>
              <a:rPr lang="ru-RU" sz="2800" dirty="0"/>
            </a:br>
            <a:r>
              <a:rPr lang="ru-RU" sz="2800" dirty="0"/>
              <a:t>СОУ Гимназија „ Ј. Б. Тито“ - Битола</a:t>
            </a:r>
            <a:br>
              <a:rPr lang="ru-RU" sz="2800" dirty="0"/>
            </a:br>
            <a:r>
              <a:rPr lang="ru-RU" sz="2800" dirty="0"/>
              <a:t>Предметен наставник: Емилија Ристевска Стефановска</a:t>
            </a:r>
            <a:br>
              <a:rPr lang="ru-RU" sz="2800" dirty="0"/>
            </a:br>
            <a:r>
              <a:rPr lang="ru-RU" sz="2800" dirty="0"/>
              <a:t> Тема: </a:t>
            </a:r>
            <a:r>
              <a:rPr lang="mk-MK" sz="2800" dirty="0"/>
              <a:t>Повторување и вежби </a:t>
            </a:r>
            <a:br>
              <a:rPr lang="ru-RU" sz="2800" dirty="0"/>
            </a:br>
            <a:r>
              <a:rPr lang="ru-RU" sz="2800" dirty="0"/>
              <a:t> Време на реализација – 2 часа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3E07-C938-481C-907F-1DD4A04CE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28468"/>
            <a:ext cx="9601196" cy="4947400"/>
          </a:xfrm>
        </p:spPr>
        <p:txBody>
          <a:bodyPr>
            <a:normAutofit/>
          </a:bodyPr>
          <a:lstStyle/>
          <a:p>
            <a:r>
              <a:rPr lang="mk-MK" sz="3200" dirty="0"/>
              <a:t>Повторување и вежби </a:t>
            </a:r>
            <a:endParaRPr lang="en-US" sz="3200" dirty="0"/>
          </a:p>
          <a:p>
            <a:endParaRPr lang="mk-MK" sz="320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93A5D-757A-4E3C-92DD-0C9E346A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62" y="1762125"/>
            <a:ext cx="25812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0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A2CCC-89C8-4EC9-94E7-1A0D38ADA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67" y="961389"/>
            <a:ext cx="5471159" cy="4935222"/>
          </a:xfrm>
        </p:spPr>
        <p:txBody>
          <a:bodyPr/>
          <a:lstStyle/>
          <a:p>
            <a:r>
              <a:rPr lang="mk-MK" dirty="0"/>
              <a:t>Музички линкови: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https://www.youtube.com/watch?v=-d6uVjIEkMY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2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68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Повторување и вежби</vt:lpstr>
      <vt:lpstr>   Предмет: Музичка уметност Година: Четврта СОУ Гимназија „ Ј. Б. Тито“ - Битола Предметен наставник: Емилија Ристевска Стефановска  Тема: Повторување и вежби   Време на реализација – 2 часа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Арнолд Шенберг</dc:title>
  <dc:creator>Emilija</dc:creator>
  <cp:lastModifiedBy>Emilija</cp:lastModifiedBy>
  <cp:revision>7</cp:revision>
  <dcterms:created xsi:type="dcterms:W3CDTF">2020-03-22T16:42:54Z</dcterms:created>
  <dcterms:modified xsi:type="dcterms:W3CDTF">2020-03-22T18:34:55Z</dcterms:modified>
</cp:coreProperties>
</file>