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8DC0576E-80A1-4DF2-B987-AF1422EC3B34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E388AEF4-2F1A-46E5-9DEA-C9CE0B84B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215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576E-80A1-4DF2-B987-AF1422EC3B34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AEF4-2F1A-46E5-9DEA-C9CE0B84B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84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576E-80A1-4DF2-B987-AF1422EC3B34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AEF4-2F1A-46E5-9DEA-C9CE0B84B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933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576E-80A1-4DF2-B987-AF1422EC3B34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AEF4-2F1A-46E5-9DEA-C9CE0B84B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573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576E-80A1-4DF2-B987-AF1422EC3B34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AEF4-2F1A-46E5-9DEA-C9CE0B84B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997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576E-80A1-4DF2-B987-AF1422EC3B34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AEF4-2F1A-46E5-9DEA-C9CE0B84B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918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576E-80A1-4DF2-B987-AF1422EC3B34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AEF4-2F1A-46E5-9DEA-C9CE0B84B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773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576E-80A1-4DF2-B987-AF1422EC3B34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AEF4-2F1A-46E5-9DEA-C9CE0B84B2C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920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576E-80A1-4DF2-B987-AF1422EC3B34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AEF4-2F1A-46E5-9DEA-C9CE0B84B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8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576E-80A1-4DF2-B987-AF1422EC3B34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AEF4-2F1A-46E5-9DEA-C9CE0B84B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69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576E-80A1-4DF2-B987-AF1422EC3B34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AEF4-2F1A-46E5-9DEA-C9CE0B84B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83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576E-80A1-4DF2-B987-AF1422EC3B34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AEF4-2F1A-46E5-9DEA-C9CE0B84B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2853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576E-80A1-4DF2-B987-AF1422EC3B34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AEF4-2F1A-46E5-9DEA-C9CE0B84B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8024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576E-80A1-4DF2-B987-AF1422EC3B34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AEF4-2F1A-46E5-9DEA-C9CE0B84B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9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576E-80A1-4DF2-B987-AF1422EC3B34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AEF4-2F1A-46E5-9DEA-C9CE0B84B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787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576E-80A1-4DF2-B987-AF1422EC3B34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AEF4-2F1A-46E5-9DEA-C9CE0B84B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719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576E-80A1-4DF2-B987-AF1422EC3B34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AEF4-2F1A-46E5-9DEA-C9CE0B84B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50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DC0576E-80A1-4DF2-B987-AF1422EC3B34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388AEF4-2F1A-46E5-9DEA-C9CE0B84B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84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  <p:sldLayoutId id="214748383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Плоштина на трапезоид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053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70648" y="345541"/>
                <a:ext cx="10131425" cy="934620"/>
              </a:xfrm>
            </p:spPr>
            <p:txBody>
              <a:bodyPr/>
              <a:lstStyle/>
              <a:p>
                <a:r>
                  <a:rPr lang="en-GB" dirty="0" smtClean="0"/>
                  <a:t>44. </a:t>
                </a:r>
                <a:r>
                  <a:rPr lang="mk-MK" dirty="0" smtClean="0"/>
                  <a:t>Пресметај ја плоштината на четириаголник со страни</a:t>
                </a: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bar>
                  </m:oMath>
                </a14:m>
                <a:r>
                  <a:rPr lang="en-GB" dirty="0" smtClean="0"/>
                  <a:t>=3</a:t>
                </a:r>
                <a:r>
                  <a:rPr lang="en-GB" i="1" dirty="0" smtClean="0"/>
                  <a:t>cm</a:t>
                </a:r>
                <a:r>
                  <a:rPr lang="en-GB" dirty="0" smtClean="0"/>
                  <a:t>,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bar>
                  </m:oMath>
                </a14:m>
                <a:r>
                  <a:rPr lang="en-GB" dirty="0" smtClean="0"/>
                  <a:t>=6</a:t>
                </a:r>
                <a:r>
                  <a:rPr lang="en-GB" i="1" dirty="0" smtClean="0"/>
                  <a:t>cm</a:t>
                </a:r>
                <a:r>
                  <a:rPr lang="en-GB" dirty="0" smtClean="0"/>
                  <a:t>,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𝐶𝐷</m:t>
                        </m:r>
                      </m:e>
                    </m:bar>
                  </m:oMath>
                </a14:m>
                <a:r>
                  <a:rPr lang="en-GB" dirty="0" smtClean="0"/>
                  <a:t>=12</a:t>
                </a:r>
                <a:r>
                  <a:rPr lang="en-GB" i="1" dirty="0" smtClean="0"/>
                  <a:t>cm</a:t>
                </a:r>
                <a:r>
                  <a:rPr lang="mk-MK" dirty="0" smtClean="0"/>
                  <a:t> и</a:t>
                </a: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𝐷𝐴</m:t>
                        </m:r>
                      </m:e>
                    </m:bar>
                  </m:oMath>
                </a14:m>
                <a:r>
                  <a:rPr lang="en-GB" dirty="0" smtClean="0"/>
                  <a:t>=9</a:t>
                </a:r>
                <a:r>
                  <a:rPr lang="en-GB" i="1" dirty="0" smtClean="0"/>
                  <a:t>cm</a:t>
                </a:r>
                <a:r>
                  <a:rPr lang="mk-MK" dirty="0" smtClean="0"/>
                  <a:t>, и дијагонала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bar>
                  </m:oMath>
                </a14:m>
                <a:r>
                  <a:rPr lang="en-GB" dirty="0" smtClean="0"/>
                  <a:t>=7</a:t>
                </a:r>
                <a:r>
                  <a:rPr lang="en-GB" i="1" dirty="0" smtClean="0"/>
                  <a:t>cm</a:t>
                </a:r>
                <a:r>
                  <a:rPr lang="mk-MK" dirty="0" smtClean="0"/>
                  <a:t>.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0648" y="345541"/>
                <a:ext cx="10131425" cy="934620"/>
              </a:xfrm>
              <a:blipFill>
                <a:blip r:embed="rId2"/>
                <a:stretch>
                  <a:fillRect l="-361" r="-6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00954" y="1420009"/>
                <a:ext cx="8896574" cy="44659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P=P</a:t>
                </a:r>
                <a:r>
                  <a:rPr lang="en-GB" sz="1400" dirty="0" smtClean="0"/>
                  <a:t>1</a:t>
                </a:r>
                <a:r>
                  <a:rPr lang="en-GB" dirty="0" smtClean="0"/>
                  <a:t>+P</a:t>
                </a:r>
                <a:r>
                  <a:rPr lang="en-GB" sz="1400" dirty="0" smtClean="0"/>
                  <a:t>2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P</a:t>
                </a:r>
                <a:r>
                  <a:rPr lang="en-GB" sz="1600" dirty="0" smtClean="0"/>
                  <a:t>1</a:t>
                </a:r>
                <a:r>
                  <a:rPr lang="en-GB" dirty="0" smtClean="0"/>
                  <a:t>- ∆</a:t>
                </a:r>
                <a:r>
                  <a:rPr lang="en-GB" dirty="0" smtClean="0"/>
                  <a:t>ABC</a:t>
                </a:r>
              </a:p>
              <a:p>
                <a:r>
                  <a:rPr lang="en-GB" dirty="0" smtClean="0"/>
                  <a:t>P</a:t>
                </a:r>
                <a:r>
                  <a:rPr lang="en-GB" sz="1400" dirty="0" smtClean="0"/>
                  <a:t>2</a:t>
                </a:r>
                <a:r>
                  <a:rPr lang="en-GB" dirty="0" smtClean="0"/>
                  <a:t>- </a:t>
                </a:r>
                <a:r>
                  <a:rPr lang="en-GB" dirty="0" smtClean="0"/>
                  <a:t> </a:t>
                </a:r>
                <a:r>
                  <a:rPr lang="en-GB" dirty="0"/>
                  <a:t>∆</a:t>
                </a:r>
                <a:r>
                  <a:rPr lang="en-GB" dirty="0" smtClean="0"/>
                  <a:t>ACD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S=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 smtClean="0"/>
              </a:p>
              <a:p>
                <a:endParaRPr lang="en-GB" dirty="0" smtClean="0"/>
              </a:p>
              <a:p>
                <a:r>
                  <a:rPr lang="en-GB" dirty="0" smtClean="0"/>
                  <a:t>S</a:t>
                </a:r>
                <a:r>
                  <a:rPr lang="en-GB" sz="1400" dirty="0" smtClean="0"/>
                  <a:t>1</a:t>
                </a:r>
                <a:r>
                  <a:rPr lang="en-GB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3+6+7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 smtClean="0"/>
                  <a:t>=8</a:t>
                </a:r>
                <a:r>
                  <a:rPr lang="en-GB" i="1" dirty="0" smtClean="0"/>
                  <a:t>cm</a:t>
                </a:r>
              </a:p>
              <a:p>
                <a:r>
                  <a:rPr lang="en-GB" dirty="0" smtClean="0"/>
                  <a:t>P</a:t>
                </a:r>
                <a:r>
                  <a:rPr lang="en-GB" sz="1400" dirty="0" smtClean="0"/>
                  <a:t>1</a:t>
                </a:r>
                <a:r>
                  <a:rPr lang="en-GB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8(8−3)(8−7)(8−7)</m:t>
                        </m:r>
                      </m:e>
                    </m:rad>
                  </m:oMath>
                </a14:m>
                <a:r>
                  <a:rPr lang="en-GB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80</m:t>
                        </m:r>
                      </m:e>
                    </m:rad>
                  </m:oMath>
                </a14:m>
                <a:r>
                  <a:rPr lang="en-GB" dirty="0" smtClean="0"/>
                  <a:t>=4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i="1" dirty="0" smtClean="0"/>
                  <a:t>cm</a:t>
                </a:r>
                <a:r>
                  <a:rPr lang="en-GB" baseline="30000" dirty="0" smtClean="0"/>
                  <a:t>2</a:t>
                </a:r>
                <a:r>
                  <a:rPr lang="en-GB" dirty="0" smtClean="0"/>
                  <a:t> </a:t>
                </a:r>
                <a:endParaRPr lang="en-GB" baseline="30000" dirty="0" smtClean="0"/>
              </a:p>
              <a:p>
                <a:endParaRPr lang="en-GB" dirty="0" smtClean="0"/>
              </a:p>
              <a:p>
                <a:r>
                  <a:rPr lang="en-GB" dirty="0" smtClean="0"/>
                  <a:t>S</a:t>
                </a:r>
                <a:r>
                  <a:rPr lang="en-GB" sz="1400" dirty="0" smtClean="0"/>
                  <a:t>2</a:t>
                </a:r>
                <a:r>
                  <a:rPr lang="en-GB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7+12+9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 smtClean="0"/>
                  <a:t>=14</a:t>
                </a:r>
                <a:r>
                  <a:rPr lang="en-GB" i="1" dirty="0" smtClean="0"/>
                  <a:t>cm</a:t>
                </a:r>
                <a:endParaRPr lang="en-GB" i="1" dirty="0"/>
              </a:p>
              <a:p>
                <a:r>
                  <a:rPr lang="en-GB" dirty="0" smtClean="0"/>
                  <a:t>P</a:t>
                </a:r>
                <a:r>
                  <a:rPr lang="en-GB" sz="1400" dirty="0" smtClean="0"/>
                  <a:t>2</a:t>
                </a:r>
                <a:r>
                  <a:rPr lang="en-GB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14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14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14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14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r>
                  <a:rPr lang="en-GB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980</m:t>
                        </m:r>
                      </m:e>
                    </m:rad>
                  </m:oMath>
                </a14:m>
                <a:r>
                  <a:rPr lang="en-GB" dirty="0" smtClean="0"/>
                  <a:t>=14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i="1" dirty="0" smtClean="0"/>
                  <a:t>cm</a:t>
                </a:r>
                <a:r>
                  <a:rPr lang="en-GB" baseline="30000" dirty="0" smtClean="0"/>
                  <a:t>2</a:t>
                </a:r>
                <a:r>
                  <a:rPr lang="en-GB" dirty="0" smtClean="0"/>
                  <a:t> 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P= </a:t>
                </a:r>
                <a:r>
                  <a:rPr lang="en-GB" dirty="0"/>
                  <a:t>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dirty="0" smtClean="0"/>
                  <a:t>cm</a:t>
                </a:r>
                <a:r>
                  <a:rPr lang="en-GB" baseline="30000" dirty="0" smtClean="0"/>
                  <a:t>2</a:t>
                </a:r>
                <a:r>
                  <a:rPr lang="en-GB" dirty="0" smtClean="0"/>
                  <a:t> + </a:t>
                </a:r>
                <a:r>
                  <a:rPr lang="en-GB" dirty="0"/>
                  <a:t>14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dirty="0"/>
                  <a:t>cm</a:t>
                </a:r>
                <a:r>
                  <a:rPr lang="en-GB" baseline="30000" dirty="0"/>
                  <a:t>2</a:t>
                </a:r>
                <a:r>
                  <a:rPr lang="en-GB" dirty="0"/>
                  <a:t> </a:t>
                </a:r>
                <a:r>
                  <a:rPr lang="en-GB" dirty="0" smtClean="0"/>
                  <a:t>= 18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i="1" dirty="0"/>
                  <a:t>cm</a:t>
                </a:r>
                <a:r>
                  <a:rPr lang="en-GB" baseline="30000" dirty="0"/>
                  <a:t>2</a:t>
                </a:r>
                <a:r>
                  <a:rPr lang="en-GB" dirty="0"/>
                  <a:t> </a:t>
                </a:r>
                <a:endParaRPr lang="en-GB" baseline="30000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954" y="1420009"/>
                <a:ext cx="8896574" cy="4465903"/>
              </a:xfrm>
              <a:prstGeom prst="rect">
                <a:avLst/>
              </a:prstGeom>
              <a:blipFill rotWithShape="0">
                <a:blip r:embed="rId3"/>
                <a:stretch>
                  <a:fillRect l="-617" t="-819" b="-12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957" y="1979406"/>
            <a:ext cx="5570940" cy="373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91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376" y="301214"/>
            <a:ext cx="10131425" cy="788894"/>
          </a:xfrm>
        </p:spPr>
        <p:txBody>
          <a:bodyPr>
            <a:normAutofit/>
          </a:bodyPr>
          <a:lstStyle/>
          <a:p>
            <a:r>
              <a:rPr lang="en-GB" dirty="0" smtClean="0"/>
              <a:t>45. </a:t>
            </a:r>
            <a:r>
              <a:rPr lang="mk-MK" dirty="0" smtClean="0"/>
              <a:t>Пресметај ја плоштината на делтиодот, чии дијагонали се </a:t>
            </a:r>
            <a:r>
              <a:rPr lang="en-GB" dirty="0" smtClean="0"/>
              <a:t>20</a:t>
            </a:r>
            <a:r>
              <a:rPr lang="en-GB" i="1" dirty="0" smtClean="0"/>
              <a:t>dm</a:t>
            </a:r>
            <a:r>
              <a:rPr lang="mk-MK" dirty="0" smtClean="0"/>
              <a:t> и </a:t>
            </a:r>
            <a:r>
              <a:rPr lang="en-GB" dirty="0" smtClean="0"/>
              <a:t>30</a:t>
            </a:r>
            <a:r>
              <a:rPr lang="en-GB" i="1" dirty="0" smtClean="0"/>
              <a:t>dm.</a:t>
            </a:r>
            <a:endParaRPr lang="en-GB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85308" y="1333948"/>
                <a:ext cx="8057478" cy="1989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d</a:t>
                </a:r>
                <a:r>
                  <a:rPr lang="en-GB" sz="1400" dirty="0" smtClean="0"/>
                  <a:t>1</a:t>
                </a:r>
                <a:r>
                  <a:rPr lang="en-GB" dirty="0" smtClean="0"/>
                  <a:t>= 20</a:t>
                </a:r>
                <a:r>
                  <a:rPr lang="en-GB" i="1" dirty="0" smtClean="0"/>
                  <a:t>dm</a:t>
                </a:r>
                <a:r>
                  <a:rPr lang="en-GB" dirty="0" smtClean="0"/>
                  <a:t> (200</a:t>
                </a:r>
                <a:r>
                  <a:rPr lang="en-GB" i="1" dirty="0" smtClean="0"/>
                  <a:t>cm</a:t>
                </a:r>
                <a:r>
                  <a:rPr lang="en-GB" dirty="0" smtClean="0"/>
                  <a:t>)</a:t>
                </a:r>
              </a:p>
              <a:p>
                <a:r>
                  <a:rPr lang="en-GB" dirty="0" smtClean="0"/>
                  <a:t>d2= 30</a:t>
                </a:r>
                <a:r>
                  <a:rPr lang="en-GB" i="1" dirty="0" smtClean="0"/>
                  <a:t>dm</a:t>
                </a:r>
                <a:r>
                  <a:rPr lang="en-GB" dirty="0" smtClean="0"/>
                  <a:t> (300</a:t>
                </a:r>
                <a:r>
                  <a:rPr lang="en-GB" i="1" dirty="0" smtClean="0"/>
                  <a:t>cm</a:t>
                </a:r>
                <a:r>
                  <a:rPr lang="en-GB" dirty="0" smtClean="0"/>
                  <a:t>)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P=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1∗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 smtClean="0"/>
              </a:p>
              <a:p>
                <a:r>
                  <a:rPr lang="en-GB" dirty="0" smtClean="0"/>
                  <a:t>P=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20∗30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600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 smtClean="0"/>
                  <a:t> = 300 </a:t>
                </a:r>
                <a:r>
                  <a:rPr lang="en-GB" i="1" dirty="0" smtClean="0"/>
                  <a:t>dm</a:t>
                </a:r>
                <a:r>
                  <a:rPr lang="en-GB" baseline="30000" dirty="0" smtClean="0"/>
                  <a:t>2</a:t>
                </a:r>
                <a:r>
                  <a:rPr lang="en-GB" dirty="0"/>
                  <a:t> </a:t>
                </a:r>
                <a:r>
                  <a:rPr lang="en-GB" dirty="0" smtClean="0"/>
                  <a:t>= 3</a:t>
                </a:r>
                <a:r>
                  <a:rPr lang="en-GB" i="1" dirty="0" smtClean="0"/>
                  <a:t>m</a:t>
                </a:r>
                <a:r>
                  <a:rPr lang="en-GB" baseline="30000" dirty="0" smtClean="0"/>
                  <a:t>2</a:t>
                </a:r>
                <a:endParaRPr lang="en-GB" dirty="0" smtClean="0"/>
              </a:p>
              <a:p>
                <a:endParaRPr lang="en-GB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308" y="1333948"/>
                <a:ext cx="8057478" cy="1989519"/>
              </a:xfrm>
              <a:prstGeom prst="rect">
                <a:avLst/>
              </a:prstGeom>
              <a:blipFill rotWithShape="0">
                <a:blip r:embed="rId2"/>
                <a:stretch>
                  <a:fillRect l="-681" t="-1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047" y="1090108"/>
            <a:ext cx="4239217" cy="556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69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8" y="258183"/>
            <a:ext cx="10131425" cy="1111624"/>
          </a:xfrm>
        </p:spPr>
        <p:txBody>
          <a:bodyPr/>
          <a:lstStyle/>
          <a:p>
            <a:r>
              <a:rPr lang="en-GB" dirty="0" smtClean="0"/>
              <a:t>46/a. </a:t>
            </a:r>
            <a:r>
              <a:rPr lang="mk-MK" dirty="0" smtClean="0"/>
              <a:t>Пресметај ја плоштината на делтоидот со страни 10</a:t>
            </a:r>
            <a:r>
              <a:rPr lang="en-GB" i="1" dirty="0" smtClean="0"/>
              <a:t>cm</a:t>
            </a:r>
            <a:r>
              <a:rPr lang="mk-MK" dirty="0" smtClean="0"/>
              <a:t> и </a:t>
            </a:r>
            <a:r>
              <a:rPr lang="en-GB" dirty="0" smtClean="0"/>
              <a:t>17</a:t>
            </a:r>
            <a:r>
              <a:rPr lang="en-GB" i="1" dirty="0" smtClean="0"/>
              <a:t>cm</a:t>
            </a:r>
            <a:r>
              <a:rPr lang="en-GB" dirty="0" smtClean="0"/>
              <a:t>,</a:t>
            </a:r>
            <a:r>
              <a:rPr lang="mk-MK" dirty="0" smtClean="0"/>
              <a:t> и дијагоналата (што не е оска) </a:t>
            </a:r>
            <a:r>
              <a:rPr lang="en-GB" dirty="0" smtClean="0"/>
              <a:t>16</a:t>
            </a:r>
            <a:r>
              <a:rPr lang="en-GB" i="1" dirty="0" smtClean="0"/>
              <a:t>cm</a:t>
            </a:r>
            <a:r>
              <a:rPr lang="en-GB" dirty="0" smtClean="0"/>
              <a:t>.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85308" y="1369807"/>
                <a:ext cx="7046259" cy="3448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a</a:t>
                </a:r>
                <a:r>
                  <a:rPr lang="mk-MK" dirty="0" smtClean="0"/>
                  <a:t>=10</a:t>
                </a:r>
                <a:r>
                  <a:rPr lang="en-GB" i="1" dirty="0" smtClean="0"/>
                  <a:t>cm</a:t>
                </a:r>
              </a:p>
              <a:p>
                <a:r>
                  <a:rPr lang="en-GB" dirty="0" smtClean="0"/>
                  <a:t>b=17</a:t>
                </a:r>
                <a:r>
                  <a:rPr lang="en-GB" i="1" dirty="0" smtClean="0"/>
                  <a:t>cm</a:t>
                </a:r>
              </a:p>
              <a:p>
                <a:r>
                  <a:rPr lang="en-GB" dirty="0" smtClean="0"/>
                  <a:t>d1=16</a:t>
                </a:r>
                <a:r>
                  <a:rPr lang="en-GB" i="1" dirty="0" smtClean="0"/>
                  <a:t>cm</a:t>
                </a:r>
              </a:p>
              <a:p>
                <a:endParaRPr lang="en-GB" dirty="0"/>
              </a:p>
              <a:p>
                <a:r>
                  <a:rPr lang="en-GB" dirty="0"/>
                  <a:t>d</a:t>
                </a:r>
                <a:r>
                  <a:rPr lang="en-GB" dirty="0" smtClean="0"/>
                  <a:t>2’=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GB" dirty="0" smtClean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e>
                    </m:rad>
                  </m:oMath>
                </a14:m>
                <a:r>
                  <a:rPr lang="en-GB" dirty="0" smtClean="0"/>
                  <a:t> = 6</a:t>
                </a:r>
                <a:r>
                  <a:rPr lang="en-GB" i="1" dirty="0" smtClean="0"/>
                  <a:t>cm</a:t>
                </a:r>
              </a:p>
              <a:p>
                <a:r>
                  <a:rPr lang="en-GB" dirty="0"/>
                  <a:t>d</a:t>
                </a:r>
                <a:r>
                  <a:rPr lang="en-GB" dirty="0" smtClean="0"/>
                  <a:t>2’’=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17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− 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GB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225</m:t>
                        </m:r>
                      </m:e>
                    </m:rad>
                  </m:oMath>
                </a14:m>
                <a:r>
                  <a:rPr lang="en-GB" dirty="0"/>
                  <a:t> = </a:t>
                </a:r>
                <a:r>
                  <a:rPr lang="en-GB" dirty="0" smtClean="0"/>
                  <a:t>15</a:t>
                </a:r>
                <a:r>
                  <a:rPr lang="en-GB" i="1" dirty="0" smtClean="0"/>
                  <a:t>cm</a:t>
                </a:r>
              </a:p>
              <a:p>
                <a:endParaRPr lang="en-GB" dirty="0"/>
              </a:p>
              <a:p>
                <a:r>
                  <a:rPr lang="en-GB" dirty="0" smtClean="0"/>
                  <a:t>d2=d2’+d2’’=6+15=21</a:t>
                </a:r>
                <a:r>
                  <a:rPr lang="en-GB" i="1" dirty="0" smtClean="0"/>
                  <a:t>cm</a:t>
                </a:r>
              </a:p>
              <a:p>
                <a:endParaRPr lang="en-GB" dirty="0"/>
              </a:p>
              <a:p>
                <a:r>
                  <a:rPr lang="en-GB" dirty="0" smtClean="0"/>
                  <a:t>P=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 smtClean="0"/>
              </a:p>
              <a:p>
                <a:r>
                  <a:rPr lang="en-GB" dirty="0" smtClean="0"/>
                  <a:t>P=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21∗16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dirty="0" smtClean="0"/>
                  <a:t> = 42</a:t>
                </a:r>
                <a:r>
                  <a:rPr lang="en-GB" i="1" dirty="0" smtClean="0"/>
                  <a:t>cm</a:t>
                </a:r>
                <a:r>
                  <a:rPr lang="en-GB" baseline="30000" dirty="0" smtClean="0"/>
                  <a:t>2</a:t>
                </a:r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308" y="1369807"/>
                <a:ext cx="7046259" cy="3448829"/>
              </a:xfrm>
              <a:prstGeom prst="rect">
                <a:avLst/>
              </a:prstGeom>
              <a:blipFill>
                <a:blip r:embed="rId2"/>
                <a:stretch>
                  <a:fillRect l="-779" t="-1062" b="-3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410" y="1088213"/>
            <a:ext cx="4220164" cy="547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19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135</TotalTime>
  <Words>93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Celestial</vt:lpstr>
      <vt:lpstr>Плоштина на трапезоид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Плоштина на трапезоид</dc:title>
  <dc:creator>Windows User</dc:creator>
  <cp:lastModifiedBy>Dell</cp:lastModifiedBy>
  <cp:revision>17</cp:revision>
  <dcterms:created xsi:type="dcterms:W3CDTF">2020-03-19T17:05:47Z</dcterms:created>
  <dcterms:modified xsi:type="dcterms:W3CDTF">2020-03-21T17:06:05Z</dcterms:modified>
</cp:coreProperties>
</file>