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C851CA-2199-4EE3-B0F0-6608CC9D4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154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ADACFDF-2AE9-4720-A00A-1D892509EB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693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75A615-97B6-409B-8C71-D5651BFA2AB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72E0B5-660C-4F59-A7ED-CE2FA32199D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F9543C-BC10-46B3-B4DC-89875618395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7C612-A70F-4E2F-8DB3-1A471806D9B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en-US" alt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2DA0A9D-1E98-4495-9038-3077D5C9C01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C2B7-9326-4243-BA69-1BAB4BA2B1D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21799-307C-4CF8-8570-49A3C858C6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F3A0-0E20-4A29-B08E-367A399943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F281-9184-481F-9134-0C24A70971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B3CF-13E9-4064-8523-4C1B8613159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6DB3-6462-492E-B689-6FFD67D99E9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603B-01B2-41B7-BB9C-385EE62BC0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0683-41C1-49C0-8E75-1CAB4016F4C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A578-ACBE-491C-B270-4C782EB91E1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023-2D7B-4565-B33D-440F8F7E17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628695F-1AFA-4FFB-9212-B1EA6FAC9D4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09800"/>
            <a:ext cx="8229600" cy="1143000"/>
          </a:xfrm>
        </p:spPr>
        <p:txBody>
          <a:bodyPr/>
          <a:lstStyle/>
          <a:p>
            <a:pPr algn="ctr"/>
            <a:r>
              <a:rPr lang="mk-MK" altLang="en-US" sz="2800"/>
              <a:t>ПЛОШТИНА И ВОЛУМЕН НА ЦИЛИНДАР</a:t>
            </a:r>
            <a:endParaRPr lang="en-US" alt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/>
          <p:cNvSpPr>
            <a:spLocks noChangeArrowheads="1"/>
          </p:cNvSpPr>
          <p:nvPr/>
        </p:nvSpPr>
        <p:spPr bwMode="auto">
          <a:xfrm>
            <a:off x="457200" y="1600200"/>
            <a:ext cx="1828800" cy="3276600"/>
          </a:xfrm>
          <a:prstGeom prst="can">
            <a:avLst>
              <a:gd name="adj" fmla="val 447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2286000" y="2819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H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 flipV="1">
            <a:off x="1371600" y="44958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600200" y="4114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/>
              <a:t>R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1371600" y="19812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1371600" y="1981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505200" y="914400"/>
            <a:ext cx="4267200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mk-MK" altLang="en-US" sz="1600" b="1" dirty="0" smtClean="0"/>
              <a:t>Воведна активност:</a:t>
            </a:r>
          </a:p>
          <a:p>
            <a:r>
              <a:rPr lang="mk-MK" altLang="en-US" dirty="0" smtClean="0"/>
              <a:t>Провери , кои се формули за плоштина и периметар на круг.</a:t>
            </a:r>
          </a:p>
          <a:p>
            <a:endParaRPr lang="mk-MK" altLang="en-US" b="1" dirty="0"/>
          </a:p>
          <a:p>
            <a:endParaRPr lang="mk-MK" altLang="en-US" b="1" dirty="0" smtClean="0"/>
          </a:p>
          <a:p>
            <a:r>
              <a:rPr lang="mk-MK" altLang="en-US" b="1" dirty="0" smtClean="0"/>
              <a:t>Задача </a:t>
            </a:r>
            <a:r>
              <a:rPr lang="mk-MK" altLang="en-US" b="1" dirty="0"/>
              <a:t>1:</a:t>
            </a:r>
          </a:p>
          <a:p>
            <a:r>
              <a:rPr lang="mk-MK" altLang="en-US" b="1" dirty="0"/>
              <a:t>					</a:t>
            </a:r>
            <a:r>
              <a:rPr lang="mk-MK" altLang="en-US" b="1" dirty="0" smtClean="0"/>
              <a:t>а)</a:t>
            </a:r>
            <a:r>
              <a:rPr lang="mk-MK" altLang="en-US" dirty="0" smtClean="0"/>
              <a:t>За </a:t>
            </a:r>
            <a:r>
              <a:rPr lang="mk-MK" altLang="en-US" dirty="0"/>
              <a:t>цилиндарот претставен на цртежот </a:t>
            </a:r>
            <a:r>
              <a:rPr lang="mk-MK" altLang="en-US" dirty="0" smtClean="0"/>
              <a:t>размисли:</a:t>
            </a:r>
          </a:p>
          <a:p>
            <a:r>
              <a:rPr lang="mk-MK" altLang="en-US" dirty="0" smtClean="0"/>
              <a:t>-каква фигура е основата</a:t>
            </a:r>
          </a:p>
          <a:p>
            <a:r>
              <a:rPr lang="mk-MK" altLang="en-US" dirty="0" smtClean="0"/>
              <a:t>-каква фигура е обвивката </a:t>
            </a:r>
          </a:p>
          <a:p>
            <a:endParaRPr lang="mk-MK" altLang="en-US" dirty="0"/>
          </a:p>
          <a:p>
            <a:r>
              <a:rPr lang="mk-MK" altLang="en-US" dirty="0" smtClean="0"/>
              <a:t>	</a:t>
            </a:r>
            <a:r>
              <a:rPr lang="mk-MK" altLang="en-US" b="1" dirty="0" smtClean="0"/>
              <a:t>б</a:t>
            </a:r>
            <a:r>
              <a:rPr lang="mk-MK" altLang="en-US" dirty="0" smtClean="0"/>
              <a:t>)Запиши </a:t>
            </a:r>
            <a:r>
              <a:rPr lang="mk-MK" altLang="en-US" dirty="0"/>
              <a:t>ги формулите за :</a:t>
            </a:r>
          </a:p>
          <a:p>
            <a:endParaRPr lang="mk-MK" altLang="en-US" dirty="0"/>
          </a:p>
          <a:p>
            <a:pPr>
              <a:buFontTx/>
              <a:buChar char="-"/>
            </a:pPr>
            <a:r>
              <a:rPr lang="mk-MK" altLang="en-US" dirty="0" smtClean="0"/>
              <a:t>плоштина </a:t>
            </a:r>
            <a:r>
              <a:rPr lang="mk-MK" altLang="en-US" dirty="0"/>
              <a:t>на </a:t>
            </a:r>
            <a:r>
              <a:rPr lang="mk-MK" altLang="en-US" dirty="0" smtClean="0"/>
              <a:t>основата (В) </a:t>
            </a:r>
            <a:endParaRPr lang="mk-MK" altLang="en-US" dirty="0"/>
          </a:p>
          <a:p>
            <a:pPr>
              <a:buFontTx/>
              <a:buChar char="-"/>
            </a:pPr>
            <a:r>
              <a:rPr lang="mk-MK" altLang="en-US" dirty="0"/>
              <a:t> плоштина на </a:t>
            </a:r>
            <a:r>
              <a:rPr lang="mk-MK" altLang="en-US" dirty="0" smtClean="0"/>
              <a:t>обвивката (М)</a:t>
            </a:r>
            <a:endParaRPr lang="en-US" altLang="en-US" dirty="0" smtClean="0"/>
          </a:p>
          <a:p>
            <a:pPr>
              <a:buFontTx/>
              <a:buChar char="-"/>
            </a:pPr>
            <a:r>
              <a:rPr lang="mk-MK" altLang="en-US" dirty="0" smtClean="0"/>
              <a:t>плоштина на целото тело </a:t>
            </a:r>
            <a:r>
              <a:rPr lang="en-US" altLang="en-US" dirty="0" smtClean="0"/>
              <a:t>(P)</a:t>
            </a:r>
            <a:endParaRPr lang="mk-MK" altLang="en-US" dirty="0" smtClean="0"/>
          </a:p>
          <a:p>
            <a:pPr>
              <a:buFontTx/>
              <a:buChar char="-"/>
            </a:pPr>
            <a:r>
              <a:rPr lang="mk-MK" altLang="en-US" dirty="0" smtClean="0"/>
              <a:t> волумен на телото </a:t>
            </a:r>
            <a:r>
              <a:rPr lang="en-US" altLang="en-US" dirty="0" smtClean="0"/>
              <a:t>(V)</a:t>
            </a:r>
            <a:endParaRPr lang="mk-MK" altLang="en-US" dirty="0" smtClean="0"/>
          </a:p>
          <a:p>
            <a:r>
              <a:rPr lang="mk-MK" altLang="en-US" dirty="0" smtClean="0"/>
              <a:t> </a:t>
            </a:r>
            <a:endParaRPr lang="en-US" altLang="en-US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600201" y="1984711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/>
              <a:t>R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81000" y="4953000"/>
            <a:ext cx="1905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1123950" y="495300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 Box 5"/>
          <p:cNvSpPr txBox="1">
            <a:spLocks noChangeArrowheads="1"/>
          </p:cNvSpPr>
          <p:nvPr/>
        </p:nvSpPr>
        <p:spPr bwMode="auto">
          <a:xfrm>
            <a:off x="4267200" y="2286000"/>
            <a:ext cx="35052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 dirty="0"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mk-MK" altLang="en-US" sz="2400" dirty="0">
              <a:cs typeface="Arial" charset="0"/>
            </a:endParaRPr>
          </a:p>
          <a:p>
            <a:r>
              <a:rPr lang="en-US" altLang="en-US" sz="2400" dirty="0" smtClean="0"/>
              <a:t>B=R</a:t>
            </a:r>
            <a:r>
              <a:rPr lang="mk-MK" altLang="en-US" sz="2400" baseline="30000" dirty="0" smtClean="0"/>
              <a:t>2</a:t>
            </a:r>
            <a:r>
              <a:rPr lang="el-GR" altLang="en-US" sz="2400" dirty="0" smtClean="0">
                <a:sym typeface="Symbol"/>
              </a:rPr>
              <a:t></a:t>
            </a:r>
            <a:r>
              <a:rPr lang="en-US" altLang="en-US" sz="2400" dirty="0" smtClean="0">
                <a:sym typeface="Symbol"/>
              </a:rPr>
              <a:t>   </a:t>
            </a:r>
            <a:r>
              <a:rPr lang="mk-MK" altLang="en-US" sz="2400" dirty="0" smtClean="0">
                <a:sym typeface="Symbol"/>
              </a:rPr>
              <a:t>	- основа</a:t>
            </a:r>
            <a:endParaRPr lang="en-US" altLang="en-US" sz="2400" dirty="0"/>
          </a:p>
          <a:p>
            <a:endParaRPr lang="en-US" altLang="en-US" sz="2400" dirty="0"/>
          </a:p>
          <a:p>
            <a:r>
              <a:rPr lang="en-US" altLang="en-US" sz="2400" dirty="0" smtClean="0"/>
              <a:t>M=2R</a:t>
            </a:r>
            <a:r>
              <a:rPr lang="el-GR" altLang="en-US" sz="2400" dirty="0" smtClean="0">
                <a:sym typeface="Symbol"/>
              </a:rPr>
              <a:t></a:t>
            </a:r>
            <a:r>
              <a:rPr lang="en-US" altLang="en-US" sz="2400" dirty="0" smtClean="0"/>
              <a:t>H</a:t>
            </a:r>
            <a:r>
              <a:rPr lang="mk-MK" altLang="en-US" sz="2400" dirty="0" smtClean="0"/>
              <a:t>	- обвивка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smtClean="0">
                <a:cs typeface="Arial" charset="0"/>
              </a:rPr>
              <a:t>P=2B+M</a:t>
            </a:r>
            <a:endParaRPr lang="mk-MK" altLang="en-US" sz="2400" dirty="0" smtClean="0"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V=BH</a:t>
            </a:r>
            <a:endParaRPr lang="el-GR" altLang="en-US" sz="2400" dirty="0">
              <a:cs typeface="Arial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505200" y="914400"/>
            <a:ext cx="4267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mk-MK" altLang="en-US" b="1" dirty="0"/>
              <a:t>Задача 1:</a:t>
            </a:r>
          </a:p>
          <a:p>
            <a:r>
              <a:rPr lang="mk-MK" altLang="en-US" b="1" dirty="0" smtClean="0"/>
              <a:t>(Одговор)</a:t>
            </a:r>
          </a:p>
          <a:p>
            <a:r>
              <a:rPr lang="en-US" altLang="en-US" b="1" dirty="0" smtClean="0"/>
              <a:t>a</a:t>
            </a:r>
            <a:r>
              <a:rPr lang="en-US" altLang="en-US" dirty="0" smtClean="0"/>
              <a:t>) </a:t>
            </a:r>
            <a:r>
              <a:rPr lang="mk-MK" altLang="en-US" dirty="0" smtClean="0"/>
              <a:t>Основата е круг со радиус </a:t>
            </a:r>
            <a:r>
              <a:rPr lang="en-US" altLang="en-US" dirty="0" smtClean="0"/>
              <a:t>R.</a:t>
            </a:r>
          </a:p>
          <a:p>
            <a:r>
              <a:rPr lang="mk-MK" altLang="en-US" b="1" dirty="0" smtClean="0"/>
              <a:t>б)</a:t>
            </a:r>
            <a:r>
              <a:rPr lang="mk-MK" altLang="en-US" dirty="0" smtClean="0"/>
              <a:t>Обвивката е правоаголник со страни </a:t>
            </a:r>
            <a:r>
              <a:rPr lang="en-US" altLang="en-US" dirty="0" smtClean="0"/>
              <a:t>H (</a:t>
            </a:r>
            <a:r>
              <a:rPr lang="mk-MK" altLang="en-US" dirty="0" smtClean="0"/>
              <a:t>што во исто време е висината на телото) и </a:t>
            </a:r>
            <a:r>
              <a:rPr lang="en-US" altLang="en-US" dirty="0" smtClean="0"/>
              <a:t>2R</a:t>
            </a:r>
            <a:r>
              <a:rPr lang="en-US" altLang="en-US" dirty="0" smtClean="0">
                <a:sym typeface="Symbol"/>
              </a:rPr>
              <a:t> (</a:t>
            </a:r>
            <a:r>
              <a:rPr lang="mk-MK" altLang="en-US" dirty="0" smtClean="0">
                <a:sym typeface="Symbol"/>
              </a:rPr>
              <a:t>што во исто време е периметарот (</a:t>
            </a:r>
            <a:r>
              <a:rPr lang="en-US" altLang="en-US" dirty="0" smtClean="0">
                <a:sym typeface="Symbol"/>
              </a:rPr>
              <a:t>L)</a:t>
            </a:r>
            <a:r>
              <a:rPr lang="mk-MK" altLang="en-US" dirty="0" smtClean="0">
                <a:sym typeface="Symbol"/>
              </a:rPr>
              <a:t> на кругот</a:t>
            </a:r>
            <a:r>
              <a:rPr lang="mk-MK" altLang="en-US" dirty="0" smtClean="0"/>
              <a:t> </a:t>
            </a:r>
            <a:r>
              <a:rPr lang="en-US" altLang="en-US" dirty="0" smtClean="0"/>
              <a:t>.</a:t>
            </a:r>
            <a:r>
              <a:rPr lang="mk-MK" altLang="en-US" b="1" dirty="0"/>
              <a:t>	</a:t>
            </a:r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5558105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 smtClean="0"/>
              <a:t>Дополнително:</a:t>
            </a:r>
            <a:endParaRPr lang="en-US" b="1" dirty="0" smtClean="0"/>
          </a:p>
          <a:p>
            <a:r>
              <a:rPr lang="mk-MK" dirty="0" smtClean="0"/>
              <a:t>За радиусот на основата</a:t>
            </a:r>
            <a:r>
              <a:rPr lang="en-US" dirty="0" smtClean="0"/>
              <a:t>(R)</a:t>
            </a:r>
            <a:r>
              <a:rPr lang="mk-MK" dirty="0" smtClean="0"/>
              <a:t> и</a:t>
            </a:r>
            <a:r>
              <a:rPr lang="en-US" dirty="0" smtClean="0"/>
              <a:t> </a:t>
            </a:r>
            <a:r>
              <a:rPr lang="mk-MK" dirty="0" smtClean="0"/>
              <a:t>дијаметарот на основата (</a:t>
            </a:r>
            <a:r>
              <a:rPr lang="en-US" dirty="0" smtClean="0"/>
              <a:t>d) </a:t>
            </a:r>
            <a:r>
              <a:rPr lang="mk-MK" dirty="0" smtClean="0"/>
              <a:t> важи</a:t>
            </a:r>
            <a:r>
              <a:rPr lang="en-US" dirty="0" smtClean="0"/>
              <a:t> </a:t>
            </a:r>
            <a:r>
              <a:rPr lang="mk-MK" dirty="0" smtClean="0"/>
              <a:t>: </a:t>
            </a:r>
            <a:r>
              <a:rPr lang="en-US" dirty="0" smtClean="0"/>
              <a:t>d=2R</a:t>
            </a:r>
          </a:p>
          <a:p>
            <a:r>
              <a:rPr lang="mk-MK" dirty="0" smtClean="0"/>
              <a:t>Рамностран цилинадар , важи :   </a:t>
            </a:r>
            <a:r>
              <a:rPr lang="en-US" dirty="0" smtClean="0"/>
              <a:t>d=H </a:t>
            </a:r>
            <a:r>
              <a:rPr lang="mk-MK" dirty="0" smtClean="0"/>
              <a:t>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750498" y="2133600"/>
            <a:ext cx="2145102" cy="1143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1295400" y="1371600"/>
            <a:ext cx="762000" cy="762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249392" y="3276600"/>
            <a:ext cx="808008" cy="762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255308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78147" y="2761059"/>
            <a:ext cx="680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2R</a:t>
            </a:r>
            <a:r>
              <a:rPr lang="en-US" dirty="0" smtClean="0">
                <a:sym typeface="Symbol"/>
              </a:rPr>
              <a:t>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750498" y="3130391"/>
            <a:ext cx="214510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2819400" y="2133600"/>
            <a:ext cx="0" cy="1143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3400" y="449262"/>
            <a:ext cx="800100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mk-MK" altLang="en-US" b="1" dirty="0"/>
              <a:t>Задача 2:</a:t>
            </a:r>
            <a:endParaRPr lang="en-US" altLang="en-US" dirty="0"/>
          </a:p>
          <a:p>
            <a:r>
              <a:rPr lang="en-US" altLang="en-US" sz="1400" dirty="0"/>
              <a:t>1.Пресметај </a:t>
            </a:r>
            <a:r>
              <a:rPr lang="en-US" altLang="en-US" sz="1400" dirty="0" err="1"/>
              <a:t>ја</a:t>
            </a:r>
            <a:r>
              <a:rPr lang="en-US" altLang="en-US" sz="1400" dirty="0"/>
              <a:t> </a:t>
            </a:r>
            <a:r>
              <a:rPr lang="en-US" altLang="en-US" sz="1400" dirty="0" err="1"/>
              <a:t>плоштината</a:t>
            </a:r>
            <a:r>
              <a:rPr lang="en-US" altLang="en-US" sz="1400" dirty="0"/>
              <a:t> </a:t>
            </a:r>
            <a:r>
              <a:rPr lang="mk-MK" altLang="en-US" sz="1400" dirty="0"/>
              <a:t>и волуменот </a:t>
            </a:r>
            <a:r>
              <a:rPr lang="en-US" altLang="en-US" sz="1400" dirty="0" err="1"/>
              <a:t>на</a:t>
            </a:r>
            <a:r>
              <a:rPr lang="en-US" altLang="en-US" sz="1400" dirty="0"/>
              <a:t> </a:t>
            </a:r>
            <a:r>
              <a:rPr lang="en-US" altLang="en-US" sz="1400" dirty="0" err="1"/>
              <a:t>цилиндар</a:t>
            </a:r>
            <a:r>
              <a:rPr lang="en-US" altLang="en-US" sz="1400" dirty="0"/>
              <a:t> </a:t>
            </a:r>
            <a:r>
              <a:rPr lang="en-US" altLang="en-US" sz="1400" dirty="0" err="1"/>
              <a:t>со</a:t>
            </a:r>
            <a:r>
              <a:rPr lang="en-US" altLang="en-US" sz="1400" dirty="0"/>
              <a:t> </a:t>
            </a:r>
            <a:r>
              <a:rPr lang="en-US" altLang="en-US" sz="1400" dirty="0" err="1" smtClean="0"/>
              <a:t>радиус</a:t>
            </a:r>
            <a:r>
              <a:rPr lang="en-US" altLang="en-US" sz="1400" dirty="0" smtClean="0"/>
              <a:t>(R) </a:t>
            </a:r>
            <a:r>
              <a:rPr lang="en-US" altLang="en-US" sz="1400" dirty="0" err="1"/>
              <a:t>на</a:t>
            </a:r>
            <a:r>
              <a:rPr lang="en-US" altLang="en-US" sz="1400" dirty="0"/>
              <a:t> </a:t>
            </a:r>
            <a:r>
              <a:rPr lang="en-US" altLang="en-US" sz="1400" dirty="0" err="1"/>
              <a:t>основата</a:t>
            </a:r>
            <a:r>
              <a:rPr lang="en-US" altLang="en-US" sz="1400" dirty="0"/>
              <a:t> 5cm и </a:t>
            </a:r>
            <a:r>
              <a:rPr lang="en-US" altLang="en-US" sz="1400" dirty="0" err="1" smtClean="0"/>
              <a:t>висина</a:t>
            </a:r>
            <a:r>
              <a:rPr lang="en-US" altLang="en-US" sz="1400" dirty="0" smtClean="0"/>
              <a:t> (H) </a:t>
            </a:r>
            <a:r>
              <a:rPr lang="en-US" altLang="en-US" sz="1400" dirty="0"/>
              <a:t>10cm.</a:t>
            </a:r>
            <a:endParaRPr lang="mk-MK" altLang="en-US" sz="1400" dirty="0"/>
          </a:p>
          <a:p>
            <a:endParaRPr lang="en-US" altLang="en-US" sz="1400" dirty="0"/>
          </a:p>
          <a:p>
            <a:r>
              <a:rPr lang="en-US" altLang="en-US" sz="1400" dirty="0"/>
              <a:t>2.Дијаметарот </a:t>
            </a:r>
            <a:r>
              <a:rPr lang="en-US" altLang="en-US" sz="1400" dirty="0" err="1"/>
              <a:t>на</a:t>
            </a:r>
            <a:r>
              <a:rPr lang="en-US" altLang="en-US" sz="1400" dirty="0"/>
              <a:t> </a:t>
            </a:r>
            <a:r>
              <a:rPr lang="en-US" altLang="en-US" sz="1400" dirty="0" err="1"/>
              <a:t>основата</a:t>
            </a:r>
            <a:r>
              <a:rPr lang="en-US" altLang="en-US" sz="1400" dirty="0"/>
              <a:t> </a:t>
            </a:r>
            <a:r>
              <a:rPr lang="en-US" altLang="en-US" sz="1400" dirty="0" err="1"/>
              <a:t>на</a:t>
            </a:r>
            <a:r>
              <a:rPr lang="en-US" altLang="en-US" sz="1400" dirty="0"/>
              <a:t> </a:t>
            </a:r>
            <a:r>
              <a:rPr lang="en-US" altLang="en-US" sz="1400" dirty="0" err="1"/>
              <a:t>цилиндарот</a:t>
            </a:r>
            <a:r>
              <a:rPr lang="en-US" altLang="en-US" sz="1400" dirty="0"/>
              <a:t>  e </a:t>
            </a:r>
            <a:r>
              <a:rPr lang="mk-MK" altLang="en-US" sz="1400" dirty="0"/>
              <a:t> </a:t>
            </a:r>
            <a:r>
              <a:rPr lang="en-US" altLang="en-US" sz="1400" dirty="0"/>
              <a:t>d=12cm, а </a:t>
            </a:r>
            <a:r>
              <a:rPr lang="en-US" altLang="en-US" sz="1400" dirty="0" err="1"/>
              <a:t>висината</a:t>
            </a:r>
            <a:r>
              <a:rPr lang="mk-MK" altLang="en-US" sz="1400" dirty="0"/>
              <a:t> му</a:t>
            </a:r>
            <a:r>
              <a:rPr lang="en-US" altLang="en-US" sz="1400" dirty="0"/>
              <a:t> е 2 </a:t>
            </a:r>
            <a:r>
              <a:rPr lang="en-US" altLang="en-US" sz="1400" dirty="0" err="1"/>
              <a:t>пати</a:t>
            </a:r>
            <a:r>
              <a:rPr lang="en-US" altLang="en-US" sz="1400" dirty="0"/>
              <a:t> </a:t>
            </a:r>
            <a:r>
              <a:rPr lang="en-US" altLang="en-US" sz="1400" dirty="0" err="1"/>
              <a:t>поголема</a:t>
            </a:r>
            <a:r>
              <a:rPr lang="en-US" altLang="en-US" sz="1400" dirty="0"/>
              <a:t> </a:t>
            </a:r>
            <a:r>
              <a:rPr lang="en-US" altLang="en-US" sz="1400" dirty="0" err="1"/>
              <a:t>од</a:t>
            </a:r>
            <a:r>
              <a:rPr lang="en-US" altLang="en-US" sz="1400" dirty="0"/>
              <a:t> </a:t>
            </a:r>
            <a:r>
              <a:rPr lang="en-US" altLang="en-US" sz="1400" dirty="0" err="1"/>
              <a:t>дијаметарот</a:t>
            </a:r>
            <a:r>
              <a:rPr lang="en-US" altLang="en-US" sz="1400" dirty="0"/>
              <a:t>. </a:t>
            </a:r>
            <a:r>
              <a:rPr lang="en-US" altLang="en-US" sz="1400" dirty="0" err="1"/>
              <a:t>Пресметај</a:t>
            </a:r>
            <a:r>
              <a:rPr lang="en-US" altLang="en-US" sz="1400" dirty="0"/>
              <a:t> </a:t>
            </a:r>
            <a:r>
              <a:rPr lang="en-US" altLang="en-US" sz="1400" dirty="0" err="1"/>
              <a:t>ја</a:t>
            </a:r>
            <a:r>
              <a:rPr lang="en-US" altLang="en-US" sz="1400" dirty="0"/>
              <a:t> </a:t>
            </a:r>
            <a:r>
              <a:rPr lang="en-US" altLang="en-US" sz="1400" dirty="0" err="1"/>
              <a:t>плоштината</a:t>
            </a:r>
            <a:r>
              <a:rPr lang="en-US" altLang="en-US" sz="1400" dirty="0"/>
              <a:t> </a:t>
            </a:r>
            <a:r>
              <a:rPr lang="en-US" altLang="en-US" sz="1400" dirty="0" err="1"/>
              <a:t>на</a:t>
            </a:r>
            <a:r>
              <a:rPr lang="en-US" altLang="en-US" sz="1400" dirty="0"/>
              <a:t> </a:t>
            </a:r>
            <a:r>
              <a:rPr lang="en-US" altLang="en-US" sz="1400" dirty="0" err="1"/>
              <a:t>цилиндарот</a:t>
            </a:r>
            <a:r>
              <a:rPr lang="en-US" altLang="en-US" sz="1400" dirty="0"/>
              <a:t>.</a:t>
            </a:r>
            <a:endParaRPr lang="mk-MK" altLang="en-US" sz="1400" dirty="0"/>
          </a:p>
          <a:p>
            <a:endParaRPr lang="en-US" altLang="en-US" sz="1400" dirty="0"/>
          </a:p>
          <a:p>
            <a:r>
              <a:rPr lang="en-US" altLang="en-US" sz="1400" dirty="0"/>
              <a:t>3.</a:t>
            </a:r>
            <a:r>
              <a:rPr lang="mk-MK" altLang="en-US" sz="1400" dirty="0"/>
              <a:t>Рамностран цилиндар има радиус на основата </a:t>
            </a:r>
            <a:r>
              <a:rPr lang="en-US" altLang="en-US" sz="1400" dirty="0"/>
              <a:t>R=5cm. </a:t>
            </a:r>
            <a:r>
              <a:rPr lang="mk-MK" altLang="en-US" sz="1400" dirty="0"/>
              <a:t>Пресметај ја плоштината и волуменот.</a:t>
            </a:r>
          </a:p>
          <a:p>
            <a:endParaRPr lang="mk-MK" altLang="en-US" sz="1400" dirty="0"/>
          </a:p>
          <a:p>
            <a:r>
              <a:rPr lang="en-US" altLang="en-US" sz="1400" dirty="0" smtClean="0"/>
              <a:t>4.</a:t>
            </a:r>
            <a:r>
              <a:rPr lang="mk-MK" altLang="en-US" sz="1400" dirty="0"/>
              <a:t>Плоштината на обвивката на цилиндарот е </a:t>
            </a:r>
            <a:r>
              <a:rPr lang="en-US" altLang="en-US" sz="1400" dirty="0" smtClean="0"/>
              <a:t>M=80</a:t>
            </a:r>
            <a:r>
              <a:rPr lang="el-GR" altLang="en-US" sz="1400" dirty="0" smtClean="0">
                <a:cs typeface="Arial" charset="0"/>
                <a:sym typeface="Symbol"/>
              </a:rPr>
              <a:t></a:t>
            </a:r>
            <a:r>
              <a:rPr lang="en-US" altLang="en-US" sz="1400" dirty="0" smtClean="0">
                <a:cs typeface="Arial" charset="0"/>
              </a:rPr>
              <a:t> </a:t>
            </a:r>
            <a:r>
              <a:rPr lang="en-US" altLang="en-US" sz="1400" dirty="0" smtClean="0"/>
              <a:t>cm</a:t>
            </a:r>
            <a:r>
              <a:rPr lang="en-US" altLang="en-US" sz="1400" baseline="30000" dirty="0" smtClean="0"/>
              <a:t>2</a:t>
            </a:r>
            <a:r>
              <a:rPr lang="en-US" altLang="en-US" sz="1400" dirty="0" smtClean="0"/>
              <a:t>. </a:t>
            </a:r>
            <a:r>
              <a:rPr lang="mk-MK" altLang="en-US" sz="1400" dirty="0" smtClean="0"/>
              <a:t>Ви</a:t>
            </a:r>
            <a:r>
              <a:rPr lang="mk-MK" altLang="en-US" sz="1400" dirty="0"/>
              <a:t>с</a:t>
            </a:r>
            <a:r>
              <a:rPr lang="mk-MK" altLang="en-US" sz="1400" dirty="0" smtClean="0"/>
              <a:t>ината </a:t>
            </a:r>
            <a:r>
              <a:rPr lang="mk-MK" altLang="en-US" sz="1400" dirty="0"/>
              <a:t>на цилиндарот е </a:t>
            </a:r>
            <a:r>
              <a:rPr lang="en-US" altLang="en-US" sz="1400" dirty="0"/>
              <a:t>H=8cm</a:t>
            </a:r>
            <a:r>
              <a:rPr lang="mk-MK" altLang="en-US" sz="1400" dirty="0"/>
              <a:t>. Одреди ја плоштината и </a:t>
            </a:r>
            <a:r>
              <a:rPr lang="mk-MK" altLang="en-US" sz="1400" dirty="0" smtClean="0"/>
              <a:t>волуменот на телото.</a:t>
            </a:r>
            <a:r>
              <a:rPr lang="en-US" altLang="en-US" sz="1400" dirty="0" smtClean="0"/>
              <a:t> (</a:t>
            </a:r>
            <a:r>
              <a:rPr lang="mk-MK" altLang="en-US" sz="1400" dirty="0" smtClean="0"/>
              <a:t>Упатство: Од  формулата за М , прво најди го радиусот на основата)</a:t>
            </a:r>
            <a:endParaRPr lang="mk-MK" altLang="en-US" sz="1400" dirty="0"/>
          </a:p>
          <a:p>
            <a:endParaRPr lang="mk-MK" altLang="en-US" sz="1400" dirty="0"/>
          </a:p>
          <a:p>
            <a:endParaRPr lang="mk-MK" altLang="en-US" dirty="0"/>
          </a:p>
          <a:p>
            <a:r>
              <a:rPr lang="mk-MK" altLang="en-US" sz="1600" b="1" dirty="0" smtClean="0"/>
              <a:t>(Овие 4 задачи да си ги решите во тертратките , ако има проблеми барајте  помош во групата</a:t>
            </a:r>
            <a:r>
              <a:rPr lang="mk-MK" altLang="en-US" sz="1600" dirty="0" smtClean="0"/>
              <a:t>.)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</TotalTime>
  <Words>229</Words>
  <Application>Microsoft Office PowerPoint</Application>
  <PresentationFormat>On-screen Show (4:3)</PresentationFormat>
  <Paragraphs>52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ПЛОШТИНА И ВОЛУМЕН НА ЦИЛИНДАР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ПЛОШТИНА И ВОЛУМЕН НА ЦИЛИНДАР</dc:title>
  <dc:creator>Debelio</dc:creator>
  <cp:lastModifiedBy>User</cp:lastModifiedBy>
  <cp:revision>13</cp:revision>
  <dcterms:created xsi:type="dcterms:W3CDTF">2014-02-17T09:02:47Z</dcterms:created>
  <dcterms:modified xsi:type="dcterms:W3CDTF">2020-03-20T15:24:15Z</dcterms:modified>
</cp:coreProperties>
</file>