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psi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k-MK" b="1" dirty="0" smtClean="0"/>
              <a:t>Планирање – прва и основна менаџмент функција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За</a:t>
            </a:r>
            <a:r>
              <a:rPr lang="en-US" dirty="0" smtClean="0"/>
              <a:t> III 4,</a:t>
            </a:r>
            <a:r>
              <a:rPr lang="mk-MK" dirty="0" smtClean="0"/>
              <a:t> </a:t>
            </a:r>
            <a:r>
              <a:rPr lang="en-US" dirty="0" smtClean="0"/>
              <a:t>III 5 III 6 </a:t>
            </a:r>
            <a:r>
              <a:rPr lang="mk-MK" dirty="0" smtClean="0"/>
              <a:t>и </a:t>
            </a:r>
            <a:r>
              <a:rPr lang="en-US" dirty="0" smtClean="0"/>
              <a:t>III </a:t>
            </a:r>
            <a:r>
              <a:rPr lang="mk-MK" dirty="0" smtClean="0"/>
              <a:t>8 клас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700" b="1" dirty="0" smtClean="0"/>
              <a:t>Одбери една од вежбите и тестирај ги своите способности за планирање.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1.</a:t>
            </a:r>
            <a:r>
              <a:rPr lang="en-US" dirty="0" smtClean="0"/>
              <a:t>Хуманитарна </a:t>
            </a:r>
            <a:r>
              <a:rPr lang="en-US" dirty="0" err="1" smtClean="0"/>
              <a:t>забава</a:t>
            </a:r>
            <a:r>
              <a:rPr lang="en-US" dirty="0" smtClean="0"/>
              <a:t> – </a:t>
            </a:r>
            <a:r>
              <a:rPr lang="en-US" b="1" dirty="0" err="1" smtClean="0"/>
              <a:t>планирај</a:t>
            </a:r>
            <a:r>
              <a:rPr lang="en-US" dirty="0" smtClean="0"/>
              <a:t>!!!	</a:t>
            </a:r>
          </a:p>
          <a:p>
            <a:pPr>
              <a:buNone/>
            </a:pPr>
            <a:r>
              <a:rPr lang="en-US" b="1" dirty="0" smtClean="0"/>
              <a:t>2.Планирај</a:t>
            </a:r>
            <a:r>
              <a:rPr lang="en-US" dirty="0" smtClean="0"/>
              <a:t> –</a:t>
            </a:r>
            <a:r>
              <a:rPr lang="mk-MK" dirty="0" smtClean="0"/>
              <a:t>На кој начин </a:t>
            </a:r>
            <a:r>
              <a:rPr lang="en-US" dirty="0" err="1" smtClean="0"/>
              <a:t>нашиот</a:t>
            </a:r>
            <a:r>
              <a:rPr lang="en-US" dirty="0" smtClean="0"/>
              <a:t> </a:t>
            </a:r>
            <a:r>
              <a:rPr lang="en-US" dirty="0" err="1" smtClean="0"/>
              <a:t>Универзитет</a:t>
            </a:r>
            <a:r>
              <a:rPr lang="en-US" dirty="0" smtClean="0"/>
              <a:t> </a:t>
            </a:r>
            <a:r>
              <a:rPr lang="mk-MK" dirty="0" smtClean="0"/>
              <a:t>ќе привлече квалитетни студенти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b="1" dirty="0" smtClean="0"/>
              <a:t>3.Планирај</a:t>
            </a:r>
            <a:r>
              <a:rPr lang="en-US" dirty="0" smtClean="0"/>
              <a:t> – </a:t>
            </a:r>
            <a:r>
              <a:rPr lang="en-US" dirty="0" err="1" smtClean="0"/>
              <a:t>Универзитетот</a:t>
            </a:r>
            <a:r>
              <a:rPr lang="en-US" dirty="0" smtClean="0"/>
              <a:t> </a:t>
            </a:r>
            <a:r>
              <a:rPr lang="en-US" dirty="0" err="1" smtClean="0"/>
              <a:t>сака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организира</a:t>
            </a:r>
            <a:r>
              <a:rPr lang="en-US" dirty="0" smtClean="0"/>
              <a:t>  </a:t>
            </a:r>
            <a:r>
              <a:rPr lang="en-US" dirty="0" err="1" smtClean="0"/>
              <a:t>саем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претставување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студиските</a:t>
            </a:r>
            <a:r>
              <a:rPr lang="en-US" dirty="0" smtClean="0"/>
              <a:t> </a:t>
            </a:r>
            <a:r>
              <a:rPr lang="en-US" dirty="0" err="1" smtClean="0"/>
              <a:t>програми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кој</a:t>
            </a:r>
            <a:r>
              <a:rPr lang="en-US" dirty="0" smtClean="0"/>
              <a:t> е </a:t>
            </a:r>
            <a:r>
              <a:rPr lang="en-US" dirty="0" err="1" smtClean="0"/>
              <a:t>покането</a:t>
            </a:r>
            <a:r>
              <a:rPr lang="en-US" dirty="0" smtClean="0"/>
              <a:t> </a:t>
            </a:r>
            <a:r>
              <a:rPr lang="en-US" dirty="0" err="1" smtClean="0"/>
              <a:t>локалното</a:t>
            </a:r>
            <a:r>
              <a:rPr lang="en-US" dirty="0" smtClean="0"/>
              <a:t> </a:t>
            </a:r>
            <a:r>
              <a:rPr lang="en-US" dirty="0" err="1" smtClean="0"/>
              <a:t>население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b="1" dirty="0" smtClean="0"/>
              <a:t>4.</a:t>
            </a:r>
            <a:r>
              <a:rPr lang="en-US" dirty="0" smtClean="0"/>
              <a:t>Ненси е </a:t>
            </a:r>
            <a:r>
              <a:rPr lang="en-US" dirty="0" err="1" smtClean="0"/>
              <a:t>ново</a:t>
            </a:r>
            <a:r>
              <a:rPr lang="en-US" dirty="0" smtClean="0"/>
              <a:t> </a:t>
            </a:r>
            <a:r>
              <a:rPr lang="en-US" dirty="0" err="1" smtClean="0"/>
              <a:t>вработен</a:t>
            </a:r>
            <a:r>
              <a:rPr lang="en-US" dirty="0" smtClean="0"/>
              <a:t> </a:t>
            </a:r>
            <a:r>
              <a:rPr lang="en-US" dirty="0" err="1" smtClean="0"/>
              <a:t>менаџер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еден</a:t>
            </a:r>
            <a:r>
              <a:rPr lang="en-US" dirty="0" smtClean="0"/>
              <a:t> </a:t>
            </a:r>
            <a:r>
              <a:rPr lang="en-US" dirty="0" err="1" smtClean="0"/>
              <a:t>хотел</a:t>
            </a:r>
            <a:r>
              <a:rPr lang="en-US" dirty="0" smtClean="0"/>
              <a:t> </a:t>
            </a:r>
            <a:r>
              <a:rPr lang="en-US" dirty="0" err="1" smtClean="0"/>
              <a:t>кој</a:t>
            </a:r>
            <a:r>
              <a:rPr lang="en-US" dirty="0" smtClean="0"/>
              <a:t> е </a:t>
            </a:r>
            <a:r>
              <a:rPr lang="en-US" dirty="0" err="1" smtClean="0"/>
              <a:t>блиску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аеродром</a:t>
            </a:r>
            <a:r>
              <a:rPr lang="en-US" dirty="0" smtClean="0"/>
              <a:t>,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многу</a:t>
            </a:r>
            <a:r>
              <a:rPr lang="en-US" dirty="0" smtClean="0"/>
              <a:t> </a:t>
            </a:r>
            <a:r>
              <a:rPr lang="en-US" dirty="0" err="1" smtClean="0"/>
              <a:t>добри</a:t>
            </a:r>
            <a:r>
              <a:rPr lang="en-US" dirty="0" smtClean="0"/>
              <a:t> </a:t>
            </a:r>
            <a:r>
              <a:rPr lang="en-US" dirty="0" err="1" smtClean="0"/>
              <a:t>услови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работа</a:t>
            </a:r>
            <a:r>
              <a:rPr lang="en-US" dirty="0" smtClean="0"/>
              <a:t>, </a:t>
            </a:r>
            <a:r>
              <a:rPr lang="en-US" dirty="0" err="1" smtClean="0"/>
              <a:t>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наоѓа</a:t>
            </a:r>
            <a:r>
              <a:rPr lang="en-US" dirty="0" smtClean="0"/>
              <a:t> </a:t>
            </a:r>
            <a:r>
              <a:rPr lang="en-US" dirty="0" err="1" smtClean="0"/>
              <a:t>пред</a:t>
            </a:r>
            <a:r>
              <a:rPr lang="en-US" dirty="0" smtClean="0"/>
              <a:t> </a:t>
            </a:r>
            <a:r>
              <a:rPr lang="en-US" dirty="0" err="1" smtClean="0"/>
              <a:t>банкрот</a:t>
            </a:r>
            <a:r>
              <a:rPr lang="en-US" dirty="0" smtClean="0"/>
              <a:t>. </a:t>
            </a:r>
            <a:r>
              <a:rPr lang="en-US" dirty="0" err="1" smtClean="0"/>
              <a:t>Дополнителен</a:t>
            </a:r>
            <a:r>
              <a:rPr lang="en-US" dirty="0" smtClean="0"/>
              <a:t> </a:t>
            </a:r>
            <a:r>
              <a:rPr lang="en-US" dirty="0" err="1" smtClean="0"/>
              <a:t>проблем</a:t>
            </a:r>
            <a:r>
              <a:rPr lang="en-US" dirty="0" smtClean="0"/>
              <a:t> е </a:t>
            </a:r>
            <a:r>
              <a:rPr lang="en-US" dirty="0" err="1" smtClean="0"/>
              <a:t>незаинтересираноста</a:t>
            </a:r>
            <a:r>
              <a:rPr lang="en-US" dirty="0" smtClean="0"/>
              <a:t> и </a:t>
            </a:r>
            <a:r>
              <a:rPr lang="en-US" dirty="0" err="1" smtClean="0"/>
              <a:t>немотивираноста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вработените</a:t>
            </a:r>
            <a:r>
              <a:rPr lang="en-US" dirty="0" smtClean="0"/>
              <a:t>. </a:t>
            </a:r>
            <a:r>
              <a:rPr lang="en-US" dirty="0" err="1" smtClean="0"/>
              <a:t>Планирај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Ненси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го</a:t>
            </a:r>
            <a:r>
              <a:rPr lang="en-US" dirty="0" smtClean="0"/>
              <a:t> </a:t>
            </a:r>
            <a:r>
              <a:rPr lang="en-US" dirty="0" err="1" smtClean="0"/>
              <a:t>реши</a:t>
            </a:r>
            <a:r>
              <a:rPr lang="en-US" dirty="0" smtClean="0"/>
              <a:t> </a:t>
            </a:r>
            <a:r>
              <a:rPr lang="en-US" dirty="0" err="1" smtClean="0"/>
              <a:t>проблемот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ги</a:t>
            </a:r>
            <a:r>
              <a:rPr lang="en-US" dirty="0" smtClean="0"/>
              <a:t> </a:t>
            </a:r>
            <a:r>
              <a:rPr lang="en-US" dirty="0" err="1" smtClean="0"/>
              <a:t>натера</a:t>
            </a:r>
            <a:r>
              <a:rPr lang="en-US" dirty="0" smtClean="0"/>
              <a:t> </a:t>
            </a:r>
            <a:r>
              <a:rPr lang="en-US" dirty="0" err="1" smtClean="0"/>
              <a:t>вработените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следат</a:t>
            </a:r>
            <a:r>
              <a:rPr lang="en-US" dirty="0" smtClean="0"/>
              <a:t>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Истражувај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Успехот на Кока – Кола и Пепси –</a:t>
            </a:r>
            <a:r>
              <a:rPr lang="en-US" dirty="0" smtClean="0"/>
              <a:t>www.coca-cola.com </a:t>
            </a:r>
            <a:r>
              <a:rPr lang="mk-MK" dirty="0" smtClean="0"/>
              <a:t>и  </a:t>
            </a:r>
            <a:r>
              <a:rPr lang="en-US" u="sng" dirty="0" smtClean="0">
                <a:hlinkClick r:id="rId2"/>
              </a:rPr>
              <a:t>www.pepsi.com</a:t>
            </a:r>
            <a:r>
              <a:rPr lang="en-US" dirty="0" smtClean="0"/>
              <a:t> </a:t>
            </a:r>
            <a:r>
              <a:rPr lang="mk-MK" dirty="0" smtClean="0"/>
              <a:t> се одомаќинети имиња низ целиот свет. Во 1995 година тие заедно контролираа над 70% од глобалниот пазар на безалкохолни пијалоци и над 75% од американскиот пазар. Нивниот успех се должи на добриот план односно на глобалната стратегија која компаниите ја развија за п-во и промоција на нивните производи. </a:t>
            </a:r>
            <a:endParaRPr lang="en-US" dirty="0" smtClean="0"/>
          </a:p>
          <a:p>
            <a:r>
              <a:rPr lang="mk-MK" b="1" dirty="0" smtClean="0"/>
              <a:t>Како функционираат овие компании?</a:t>
            </a:r>
            <a:endParaRPr lang="en-US" dirty="0" smtClean="0"/>
          </a:p>
          <a:p>
            <a:r>
              <a:rPr lang="mk-MK" b="1" dirty="0" smtClean="0"/>
              <a:t>Кои предности ги дава ваквата стратегија?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mk-MK" dirty="0" smtClean="0"/>
              <a:t>Планирање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r>
              <a:rPr lang="mk-MK" sz="1800" dirty="0" smtClean="0"/>
              <a:t>Планирањето е процес на идентификација и избор на соодветни цели врз основа на кој менаџерите ќе преземат активности за нивно остварување. Улогата на менаџерот во процесот планирање е важна, односно тој е и планер и стратег.Преку планирањето се детализираат намерите на менаџерите за постигнување на целите, односно сите одлуки и активности.Така, планирањето е процес и на создавање на цели и на создавање на стратегии.</a:t>
            </a:r>
            <a:endParaRPr lang="en-US" sz="1800" dirty="0" smtClean="0"/>
          </a:p>
          <a:p>
            <a:r>
              <a:rPr lang="mk-MK" sz="1800" dirty="0" smtClean="0"/>
              <a:t>Планирањето е активност која се состои во </a:t>
            </a:r>
            <a:r>
              <a:rPr lang="mk-MK" sz="1800" b="1" dirty="0" smtClean="0"/>
              <a:t>четири чекори</a:t>
            </a:r>
            <a:r>
              <a:rPr lang="mk-MK" sz="1800" dirty="0" smtClean="0"/>
              <a:t>: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1.Одредување на задачата и целите на организацијата врз основа на предвидување и врз основа на можностите и потребите.Кога велиме задача тоа е широк поим за севкупна цел на организацијата, односно идентификување на производите и потрошувачите како и начин за конкурентна предност.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2.Формулирање на стратегија. Менаџерите ги анализираат тековните состојби , создаваат и развиваат неопходни стратегии за постигнување на целите.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3.Изработка на план</a:t>
            </a:r>
            <a:endParaRPr lang="en-US" sz="1800" dirty="0" smtClean="0"/>
          </a:p>
          <a:p>
            <a:pPr>
              <a:buNone/>
            </a:pPr>
            <a:r>
              <a:rPr lang="mk-MK" sz="1800" dirty="0" smtClean="0"/>
              <a:t>4.Спроведување на стратегијата.Менаџерите одлучуваат како да ги распределат ресурсите и одговорностите потребни за да се спроведат стратегиите. </a:t>
            </a:r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mk-MK" dirty="0" smtClean="0"/>
              <a:t>Насоки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mk-MK" dirty="0" smtClean="0"/>
              <a:t>Наставната единица за планирање ја има на 115 страна во учебникот</a:t>
            </a:r>
          </a:p>
          <a:p>
            <a:r>
              <a:rPr lang="mk-MK" dirty="0" smtClean="0"/>
              <a:t>Истражувањата и размислувањата пратете ги на мојата електронска адреса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irjana.lozanovska@gmail.com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Планирање – прва и основна менаџмент функција </vt:lpstr>
      <vt:lpstr>Одбери една од вежбите и тестирај ги своите способности за планирање.</vt:lpstr>
      <vt:lpstr>Истражувај</vt:lpstr>
      <vt:lpstr>Планирање</vt:lpstr>
      <vt:lpstr>Насоки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Нивоа на менаџментот </dc:title>
  <dc:creator>Kredo1</dc:creator>
  <cp:lastModifiedBy>Kredo1</cp:lastModifiedBy>
  <cp:revision>9</cp:revision>
  <dcterms:created xsi:type="dcterms:W3CDTF">2020-03-17T17:32:16Z</dcterms:created>
  <dcterms:modified xsi:type="dcterms:W3CDTF">2020-03-17T17:59:49Z</dcterms:modified>
</cp:coreProperties>
</file>