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M4yEhK9PZ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Периметар и плоштина на круг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СОТУ </a:t>
            </a:r>
            <a:r>
              <a:rPr lang="en-US" dirty="0" smtClean="0"/>
              <a:t>“</a:t>
            </a:r>
            <a:r>
              <a:rPr lang="mk-MK" dirty="0" smtClean="0"/>
              <a:t>Ѓорѓи Наумов</a:t>
            </a:r>
            <a:r>
              <a:rPr lang="en-US" dirty="0" smtClean="0"/>
              <a:t>”</a:t>
            </a:r>
            <a:r>
              <a:rPr lang="mk-MK" dirty="0" smtClean="0"/>
              <a:t>   </a:t>
            </a:r>
            <a:r>
              <a:rPr lang="en-US" dirty="0" smtClean="0"/>
              <a:t>II</a:t>
            </a:r>
            <a:r>
              <a:rPr lang="mk-MK" dirty="0" smtClean="0"/>
              <a:t>-9</a:t>
            </a:r>
          </a:p>
          <a:p>
            <a:r>
              <a:rPr lang="mk-MK" dirty="0" smtClean="0"/>
              <a:t>Наставник: Татијана Јовановска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5733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96214"/>
                <a:ext cx="8915400" cy="5615008"/>
              </a:xfrm>
            </p:spPr>
            <p:txBody>
              <a:bodyPr/>
              <a:lstStyle/>
              <a:p>
                <a:r>
                  <a:rPr lang="mk-MK" dirty="0" smtClean="0"/>
                  <a:t>Како се пресметува периметар и плоштина на круг? Колку изнесуваат периметарот и плоштината на круг со радиус 5 </a:t>
                </a:r>
                <a:r>
                  <a:rPr lang="en-US" dirty="0" smtClean="0"/>
                  <a:t>cm?</a:t>
                </a:r>
              </a:p>
              <a:p>
                <a:r>
                  <a:rPr lang="mk-MK" dirty="0" smtClean="0"/>
                  <a:t>Да се потсетиме</a:t>
                </a:r>
              </a:p>
              <a:p>
                <a:r>
                  <a:rPr lang="mk-MK" dirty="0" smtClean="0"/>
                  <a:t>Периметар на кружница се пресметува со формулата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mk-MK" dirty="0" smtClean="0"/>
                  <a:t>што во нашиот случај би било</a:t>
                </a:r>
                <a:r>
                  <a:rPr lang="en-US" dirty="0" smtClean="0"/>
                  <a:t>,</a:t>
                </a:r>
                <a:r>
                  <a:rPr lang="mk-MK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=2∙5∙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mk-MK" dirty="0" smtClean="0"/>
                  <a:t>,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mk-MK" dirty="0" smtClean="0"/>
                  <a:t> додека за плоштината имаме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mk-MK" dirty="0" smtClean="0"/>
                  <a:t>Запомни: Како што расте бројот на страните на впишаниот многуаголник, така се случуваат следниве промени:</a:t>
                </a:r>
              </a:p>
              <a:p>
                <a:pPr marL="0" indent="0">
                  <a:buNone/>
                </a:pPr>
                <a:r>
                  <a:rPr lang="mk-MK" dirty="0"/>
                  <a:t>а</a:t>
                </a:r>
                <a:r>
                  <a:rPr lang="mk-MK" dirty="0" smtClean="0"/>
                  <a:t>) должината на секоја страна се намалува</a:t>
                </a:r>
              </a:p>
              <a:p>
                <a:pPr marL="0" indent="0">
                  <a:buNone/>
                </a:pPr>
                <a:r>
                  <a:rPr lang="mk-MK" dirty="0"/>
                  <a:t>б</a:t>
                </a:r>
                <a:r>
                  <a:rPr lang="mk-MK" dirty="0" smtClean="0"/>
                  <a:t>) апотемите растат, приближувајќи се кон радиусот </a:t>
                </a:r>
                <a:r>
                  <a:rPr lang="en-US" dirty="0" smtClean="0"/>
                  <a:t>r </a:t>
                </a:r>
              </a:p>
              <a:p>
                <a:pPr marL="0" indent="0">
                  <a:buNone/>
                </a:pPr>
                <a:r>
                  <a:rPr lang="mk-MK" dirty="0" smtClean="0"/>
                  <a:t>в) периметрите растат, приближувајќи се кон периметарот на кругот</a:t>
                </a:r>
              </a:p>
              <a:p>
                <a:pPr marL="0" indent="0">
                  <a:buNone/>
                </a:pPr>
                <a:r>
                  <a:rPr lang="mk-MK" dirty="0" smtClean="0"/>
                  <a:t>г) плоштините растат, приближувајќи се кон плоштината на кругот</a:t>
                </a:r>
              </a:p>
              <a:p>
                <a:pPr marL="0" indent="0">
                  <a:buNone/>
                </a:pPr>
                <a:endParaRPr lang="mk-M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96214"/>
                <a:ext cx="8915400" cy="5615008"/>
              </a:xfrm>
              <a:blipFill rotWithShape="0">
                <a:blip r:embed="rId2"/>
                <a:stretch>
                  <a:fillRect l="-616" t="-760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04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80" y="824248"/>
            <a:ext cx="4597758" cy="4842456"/>
          </a:xfrm>
        </p:spPr>
      </p:pic>
      <p:sp>
        <p:nvSpPr>
          <p:cNvPr id="5" name="TextBox 4"/>
          <p:cNvSpPr txBox="1"/>
          <p:nvPr/>
        </p:nvSpPr>
        <p:spPr>
          <a:xfrm>
            <a:off x="6787166" y="1107583"/>
            <a:ext cx="3129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www.youtube.com/watch?v=jM4yEhK9PZY</a:t>
            </a:r>
            <a:r>
              <a:rPr lang="en-US" dirty="0" smtClean="0"/>
              <a:t> 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18155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910106"/>
                <a:ext cx="8915400" cy="4666445"/>
              </a:xfrm>
            </p:spPr>
            <p:txBody>
              <a:bodyPr/>
              <a:lstStyle/>
              <a:p>
                <a:r>
                  <a:rPr lang="mk-MK" dirty="0" smtClean="0"/>
                  <a:t> Односот на периметарот и дијаметарот е ист за сите кругови</a:t>
                </a:r>
              </a:p>
              <a:p>
                <a:r>
                  <a:rPr lang="mk-MK" dirty="0" smtClean="0"/>
                  <a:t>Бројот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mk-MK" dirty="0" smtClean="0"/>
                  <a:t>, ист за сите кружниц и, се означува со грчката буква </a:t>
                </a:r>
                <a14:m>
                  <m:oMath xmlns:m="http://schemas.openxmlformats.org/officeDocument/2006/math">
                    <m:r>
                      <a:rPr lang="mk-M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mk-MK" dirty="0" smtClean="0"/>
                  <a:t> (пи, кој што е дефиниран какоколичник на периметарот </a:t>
                </a:r>
                <a:r>
                  <a:rPr lang="en-US" dirty="0" smtClean="0"/>
                  <a:t>L  </a:t>
                </a:r>
                <a:r>
                  <a:rPr lang="mk-MK" dirty="0" smtClean="0"/>
                  <a:t> и дијаметарот </a:t>
                </a:r>
                <a:r>
                  <a:rPr lang="en-US" dirty="0" smtClean="0"/>
                  <a:t>d</a:t>
                </a:r>
                <a:r>
                  <a:rPr lang="mk-MK" dirty="0" smtClean="0"/>
                  <a:t>, </a:t>
                </a:r>
                <a14:m>
                  <m:oMath xmlns:m="http://schemas.openxmlformats.org/officeDocument/2006/math">
                    <m:r>
                      <a:rPr lang="mk-M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mk-M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mk-M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:r>
                  <a:rPr lang="mk-MK" dirty="0" smtClean="0"/>
                  <a:t>ние најчесто ја користиме неговата заокружена форма, 3,14.</a:t>
                </a:r>
              </a:p>
              <a:p>
                <a:r>
                  <a:rPr lang="mk-MK" dirty="0" smtClean="0"/>
                  <a:t>1. Најди го радиусот </a:t>
                </a:r>
                <a:r>
                  <a:rPr lang="en-US" dirty="0" smtClean="0"/>
                  <a:t>r </a:t>
                </a:r>
                <a:r>
                  <a:rPr lang="mk-MK" dirty="0" smtClean="0"/>
                  <a:t>ако периметарот</a:t>
                </a:r>
                <a:r>
                  <a:rPr lang="en-US" dirty="0" smtClean="0"/>
                  <a:t>  </a:t>
                </a:r>
                <a:r>
                  <a:rPr lang="mk-MK" dirty="0" smtClean="0"/>
                  <a:t> на кругот е а) </a:t>
                </a:r>
                <a:r>
                  <a:rPr lang="en-US" dirty="0" smtClean="0"/>
                  <a:t>L=25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mk-MK" dirty="0" smtClean="0"/>
              </a:p>
              <a:p>
                <a:r>
                  <a:rPr lang="mk-MK" dirty="0"/>
                  <a:t>б</a:t>
                </a:r>
                <a:r>
                  <a:rPr lang="mk-MK" dirty="0" smtClean="0"/>
                  <a:t>) периметарот 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≈43,96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dirty="0" smtClean="0"/>
              </a:p>
              <a:p>
                <a:r>
                  <a:rPr lang="mk-MK" dirty="0" smtClean="0"/>
                  <a:t>Решение </a:t>
                </a:r>
              </a:p>
              <a:p>
                <a:r>
                  <a:rPr lang="mk-MK" dirty="0" smtClean="0"/>
                  <a:t>а) Бидејќи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mk-MK" dirty="0" smtClean="0"/>
                  <a:t> </a:t>
                </a:r>
                <a:r>
                  <a:rPr lang="en-US" dirty="0" smtClean="0"/>
                  <a:t> </a:t>
                </a:r>
                <a:r>
                  <a:rPr lang="mk-MK" dirty="0" smtClean="0"/>
                  <a:t>следува дека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=12,5</m:t>
                    </m:r>
                    <m:r>
                      <a:rPr lang="mk-MK" b="0" i="1" smtClean="0">
                        <a:latin typeface="Cambria Math" panose="02040503050406030204" pitchFamily="18" charset="0"/>
                      </a:rPr>
                      <m:t>см</m:t>
                    </m:r>
                  </m:oMath>
                </a14:m>
                <a:endParaRPr lang="mk-MK" dirty="0" smtClean="0"/>
              </a:p>
              <a:p>
                <a:r>
                  <a:rPr lang="mk-MK" dirty="0"/>
                  <a:t>б</a:t>
                </a:r>
                <a:r>
                  <a:rPr lang="mk-MK" dirty="0" smtClean="0"/>
                  <a:t>) </a:t>
                </a:r>
                <a:r>
                  <a:rPr lang="mk-MK" dirty="0"/>
                  <a:t>Бидејќи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mk-MK" dirty="0"/>
                  <a:t> </a:t>
                </a:r>
                <a:r>
                  <a:rPr lang="en-US" dirty="0"/>
                  <a:t> </a:t>
                </a:r>
                <a:r>
                  <a:rPr lang="mk-MK" dirty="0"/>
                  <a:t>следува </a:t>
                </a:r>
                <a:r>
                  <a:rPr lang="mk-MK" dirty="0" smtClean="0"/>
                  <a:t>дека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43,96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6,28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mk-M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910106"/>
                <a:ext cx="8915400" cy="4666445"/>
              </a:xfrm>
              <a:blipFill rotWithShape="0">
                <a:blip r:embed="rId2"/>
                <a:stretch>
                  <a:fillRect l="-479" t="-653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58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502276"/>
                <a:ext cx="8915400" cy="5408946"/>
              </a:xfrm>
            </p:spPr>
            <p:txBody>
              <a:bodyPr/>
              <a:lstStyle/>
              <a:p>
                <a:r>
                  <a:rPr lang="mk-MK" dirty="0" smtClean="0"/>
                  <a:t>Плоштините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mk-MK" dirty="0" smtClean="0"/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mk-MK" dirty="0" smtClean="0"/>
                  <a:t>на два круга имаат ист однос како квадратите на нивните радиуси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mk-MK" dirty="0" smtClean="0"/>
                  <a:t>и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mk-MK" dirty="0" smtClean="0"/>
                  <a:t>т.е.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r>
                  <a:rPr lang="en-US" dirty="0" smtClean="0"/>
                  <a:t>2. </a:t>
                </a:r>
                <a:r>
                  <a:rPr lang="mk-MK" dirty="0" smtClean="0"/>
                  <a:t>Периметарот на еден круг е 64</a:t>
                </a:r>
                <a14:m>
                  <m:oMath xmlns:m="http://schemas.openxmlformats.org/officeDocument/2006/math">
                    <m:r>
                      <a:rPr lang="mk-M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 smtClean="0"/>
                  <a:t>. </a:t>
                </a:r>
                <a:r>
                  <a:rPr lang="mk-MK" dirty="0" smtClean="0"/>
                  <a:t>Одреди ја плоштината.</a:t>
                </a:r>
              </a:p>
              <a:p>
                <a:r>
                  <a:rPr lang="mk-MK" dirty="0" smtClean="0"/>
                  <a:t>Решение:</a:t>
                </a:r>
              </a:p>
              <a:p>
                <a:r>
                  <a:rPr lang="mk-MK" dirty="0" smtClean="0"/>
                  <a:t>Прво од периметарот да го најдеме радиусот,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endParaRPr lang="en-US" dirty="0" smtClean="0"/>
              </a:p>
              <a:p>
                <a:r>
                  <a:rPr lang="mk-MK" dirty="0" smtClean="0"/>
                  <a:t>Сега може да се пресмета плоштината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=1024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502276"/>
                <a:ext cx="8915400" cy="5408946"/>
              </a:xfrm>
              <a:blipFill rotWithShape="0">
                <a:blip r:embed="rId2"/>
                <a:stretch>
                  <a:fillRect l="-479" t="-563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91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endParaRPr lang="mk-M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mk-MK" dirty="0" smtClean="0"/>
                  <a:t>1. Едно тркало се завртело 6 пати и изминало 26,4 </a:t>
                </a:r>
                <a:r>
                  <a:rPr lang="en-US" dirty="0" smtClean="0"/>
                  <a:t>m. </a:t>
                </a:r>
                <a:r>
                  <a:rPr lang="mk-MK" dirty="0" smtClean="0"/>
                  <a:t>Најди го радиусот на тркалото (сметајќи дека </a:t>
                </a:r>
                <a14:m>
                  <m:oMath xmlns:m="http://schemas.openxmlformats.org/officeDocument/2006/math">
                    <m:r>
                      <a:rPr lang="mk-M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mk-M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mk-M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mk-M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mk-MK" dirty="0" smtClean="0"/>
                  <a:t>)</a:t>
                </a:r>
              </a:p>
              <a:p>
                <a:r>
                  <a:rPr lang="mk-MK" dirty="0" smtClean="0"/>
                  <a:t>Решение:</a:t>
                </a:r>
              </a:p>
              <a:p>
                <a:r>
                  <a:rPr lang="mk-MK" dirty="0" smtClean="0"/>
                  <a:t>Едно завртување на тркалото 26,4 : 6 = 4,4</a:t>
                </a:r>
                <a:r>
                  <a:rPr lang="en-US" dirty="0" smtClean="0"/>
                  <a:t>m</a:t>
                </a:r>
                <a:r>
                  <a:rPr lang="mk-MK" dirty="0" smtClean="0"/>
                  <a:t> – тоа е периметарот на тркалото, па од него ќе го најдеме радиусот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4,4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=0,7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=70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mk-M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968" r="-54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622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489397"/>
                <a:ext cx="8915400" cy="5421825"/>
              </a:xfrm>
            </p:spPr>
            <p:txBody>
              <a:bodyPr/>
              <a:lstStyle/>
              <a:p>
                <a:r>
                  <a:rPr lang="en-US" dirty="0" smtClean="0"/>
                  <a:t>2. </a:t>
                </a:r>
                <a:r>
                  <a:rPr lang="mk-MK" dirty="0" smtClean="0"/>
                  <a:t>Пресметај го радиусот на кружница чијшто периметар е еднаков на збирот од периметрите на две кружници со радиуси 4 и 6.</a:t>
                </a:r>
              </a:p>
              <a:p>
                <a:r>
                  <a:rPr lang="mk-MK" dirty="0" smtClean="0"/>
                  <a:t>Решение: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∙4∙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∙6∙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mk-MK" dirty="0" smtClean="0"/>
                  <a:t>знаејќи го периметарот сега може да се премсета и радиусот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 smtClean="0"/>
              </a:p>
              <a:p>
                <a:r>
                  <a:rPr lang="mk-MK" dirty="0" smtClean="0"/>
                  <a:t>Значи, радиусот на новата кружница е 10.</a:t>
                </a:r>
                <a:endParaRPr lang="mk-M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489397"/>
                <a:ext cx="8915400" cy="5421825"/>
              </a:xfrm>
              <a:blipFill rotWithShape="0">
                <a:blip r:embed="rId2"/>
                <a:stretch>
                  <a:fillRect l="-479" t="-674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137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875739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150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Century Gothic</vt:lpstr>
      <vt:lpstr>Wingdings 3</vt:lpstr>
      <vt:lpstr>Wisp</vt:lpstr>
      <vt:lpstr>Периметар и плоштина на круг</vt:lpstr>
      <vt:lpstr>PowerPoint Presentation</vt:lpstr>
      <vt:lpstr>PowerPoint Presentation</vt:lpstr>
      <vt:lpstr>PowerPoint Presentation</vt:lpstr>
      <vt:lpstr>PowerPoint Presentation</vt:lpstr>
      <vt:lpstr>Вежби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Периметар и плоштина на круг</dc:title>
  <dc:creator>Windows User</dc:creator>
  <cp:lastModifiedBy>Windows User</cp:lastModifiedBy>
  <cp:revision>7</cp:revision>
  <dcterms:created xsi:type="dcterms:W3CDTF">2020-03-21T17:12:24Z</dcterms:created>
  <dcterms:modified xsi:type="dcterms:W3CDTF">2020-03-21T18:45:46Z</dcterms:modified>
</cp:coreProperties>
</file>