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80" d="100"/>
          <a:sy n="80" d="100"/>
        </p:scale>
        <p:origin x="9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08C8-492D-4D35-93A0-CD4248969BB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D786-D10D-477D-B307-3DDEF283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9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08C8-492D-4D35-93A0-CD4248969BB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D786-D10D-477D-B307-3DDEF283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0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08C8-492D-4D35-93A0-CD4248969BB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D786-D10D-477D-B307-3DDEF283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08C8-492D-4D35-93A0-CD4248969BB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D786-D10D-477D-B307-3DDEF283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8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08C8-492D-4D35-93A0-CD4248969BB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D786-D10D-477D-B307-3DDEF283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1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08C8-492D-4D35-93A0-CD4248969BB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D786-D10D-477D-B307-3DDEF283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0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08C8-492D-4D35-93A0-CD4248969BB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D786-D10D-477D-B307-3DDEF283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08C8-492D-4D35-93A0-CD4248969BB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D786-D10D-477D-B307-3DDEF283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4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08C8-492D-4D35-93A0-CD4248969BB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D786-D10D-477D-B307-3DDEF283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5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08C8-492D-4D35-93A0-CD4248969BB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D786-D10D-477D-B307-3DDEF283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7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08C8-492D-4D35-93A0-CD4248969BB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D786-D10D-477D-B307-3DDEF283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6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108C8-492D-4D35-93A0-CD4248969BB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DD786-D10D-477D-B307-3DDEF283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59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7775" y="266700"/>
            <a:ext cx="9705975" cy="1276350"/>
          </a:xfrm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mk-MK" sz="4000" b="1" dirty="0" smtClean="0"/>
              <a:t>СЛИКОВНИЦА </a:t>
            </a:r>
            <a:r>
              <a:rPr lang="mk-MK" sz="4000" b="1" dirty="0"/>
              <a:t>ЗА ПРВО </a:t>
            </a:r>
            <a:r>
              <a:rPr lang="mk-MK" sz="4000" b="1" dirty="0" smtClean="0"/>
              <a:t>ОДДЕЛЕНИЕ</a:t>
            </a:r>
            <a:r>
              <a:rPr lang="mk-MK" sz="4000" b="1" dirty="0"/>
              <a:t/>
            </a:r>
            <a:br>
              <a:rPr lang="mk-MK" sz="4000" b="1" dirty="0"/>
            </a:br>
            <a:r>
              <a:rPr lang="mk-MK" sz="4000" b="1" dirty="0" smtClean="0"/>
              <a:t>ПОТВРДНИ И ОДРЕЧНИ </a:t>
            </a:r>
            <a:r>
              <a:rPr lang="mk-MK" sz="4000" b="1" dirty="0" smtClean="0"/>
              <a:t>РЕЧЕНИЦИ</a:t>
            </a:r>
            <a:endParaRPr lang="en-US" sz="4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312" y="1866901"/>
            <a:ext cx="6429375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732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175" y="196360"/>
            <a:ext cx="9277350" cy="64227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52825" y="2524125"/>
            <a:ext cx="52197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dirty="0" smtClean="0">
                <a:latin typeface="+mj-lt"/>
              </a:rPr>
              <a:t>Изработиле – Совет на прво одделение </a:t>
            </a:r>
          </a:p>
          <a:p>
            <a:r>
              <a:rPr lang="mk-MK" sz="2800" dirty="0" smtClean="0">
                <a:latin typeface="+mj-lt"/>
              </a:rPr>
              <a:t>при ОУ ,,Даме Груев</a:t>
            </a:r>
            <a:r>
              <a:rPr lang="en-US" sz="2800" dirty="0" smtClean="0">
                <a:latin typeface="+mj-lt"/>
              </a:rPr>
              <a:t>”</a:t>
            </a:r>
            <a:r>
              <a:rPr lang="mk-MK" sz="2800" dirty="0" smtClean="0">
                <a:latin typeface="+mj-lt"/>
              </a:rPr>
              <a:t>- Битола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6328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77" y="590549"/>
            <a:ext cx="6886575" cy="990601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mk-MK" sz="4000" dirty="0" smtClean="0"/>
              <a:t>ПОТВРДНА РЕЧЕНИЦА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166" y="1823577"/>
            <a:ext cx="4267199" cy="4891548"/>
          </a:xfrm>
        </p:spPr>
      </p:pic>
      <p:sp>
        <p:nvSpPr>
          <p:cNvPr id="8" name="TextBox 7"/>
          <p:cNvSpPr txBox="1"/>
          <p:nvPr/>
        </p:nvSpPr>
        <p:spPr>
          <a:xfrm>
            <a:off x="6125497" y="2635045"/>
            <a:ext cx="3913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dirty="0" smtClean="0">
                <a:latin typeface="+mj-lt"/>
              </a:rPr>
              <a:t>БАБА ПЛЕТЕ ЏЕМПЕРЧЕ.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487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8181" y="320881"/>
            <a:ext cx="7030064" cy="903235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mk-MK" sz="4000" dirty="0" smtClean="0"/>
              <a:t>ОДРЕЧНА РЕЧЕНИЦА </a:t>
            </a:r>
            <a:endParaRPr lang="en-US" sz="4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535" y="1474839"/>
            <a:ext cx="5397910" cy="5006924"/>
          </a:xfrm>
        </p:spPr>
      </p:pic>
      <p:sp>
        <p:nvSpPr>
          <p:cNvPr id="4" name="AutoShape 2" descr="C:\Users\Kate\Desktop\grandma-260nw-589128788.webp"/>
          <p:cNvSpPr>
            <a:spLocks noChangeAspect="1" noChangeArrowheads="1"/>
          </p:cNvSpPr>
          <p:nvPr/>
        </p:nvSpPr>
        <p:spPr bwMode="auto">
          <a:xfrm flipH="1" flipV="1">
            <a:off x="-2076450" y="925513"/>
            <a:ext cx="2232025" cy="489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C:\Users\Kate\Desktop\grandma-260nw-589128788.webp"/>
          <p:cNvSpPr>
            <a:spLocks noChangeAspect="1" noChangeArrowheads="1"/>
          </p:cNvSpPr>
          <p:nvPr/>
        </p:nvSpPr>
        <p:spPr bwMode="auto">
          <a:xfrm>
            <a:off x="307975" y="-693738"/>
            <a:ext cx="152400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597445" y="1976284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dirty="0" smtClean="0">
                <a:latin typeface="+mj-lt"/>
              </a:rPr>
              <a:t>БАБА НЕ ПЛЕТЕ ЏЕМПЕРЧЕ.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5777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4550" y="365126"/>
            <a:ext cx="8067676" cy="806449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mk-MK" sz="4000" dirty="0" smtClean="0"/>
              <a:t>ПОТВРДНА РЕЧЕНИЦА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1466849"/>
            <a:ext cx="6589005" cy="4924426"/>
          </a:xfrm>
        </p:spPr>
      </p:pic>
      <p:sp>
        <p:nvSpPr>
          <p:cNvPr id="5" name="TextBox 4"/>
          <p:cNvSpPr txBox="1"/>
          <p:nvPr/>
        </p:nvSpPr>
        <p:spPr>
          <a:xfrm>
            <a:off x="8382000" y="2257425"/>
            <a:ext cx="2893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2800" dirty="0" smtClean="0">
                <a:latin typeface="+mj-lt"/>
              </a:rPr>
              <a:t>ДЕВОЈЧЕТО СПИЕ.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9617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150" y="317500"/>
            <a:ext cx="7315200" cy="873125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mk-MK" sz="4000" dirty="0" smtClean="0"/>
              <a:t>ОДРЕЧНА РЕЧЕНИЦА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351" y="1495425"/>
            <a:ext cx="3238499" cy="5105400"/>
          </a:xfrm>
        </p:spPr>
      </p:pic>
      <p:sp>
        <p:nvSpPr>
          <p:cNvPr id="5" name="TextBox 4"/>
          <p:cNvSpPr txBox="1"/>
          <p:nvPr/>
        </p:nvSpPr>
        <p:spPr>
          <a:xfrm>
            <a:off x="6115050" y="1971675"/>
            <a:ext cx="3373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2800" dirty="0" smtClean="0">
                <a:latin typeface="+mj-lt"/>
              </a:rPr>
              <a:t>ДЕВОЈЧЕТО НЕ СПИЕ.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215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300" y="438150"/>
            <a:ext cx="7391400" cy="771525"/>
          </a:xfrm>
          <a:solidFill>
            <a:schemeClr val="accent6"/>
          </a:solidFill>
        </p:spPr>
        <p:txBody>
          <a:bodyPr/>
          <a:lstStyle/>
          <a:p>
            <a:pPr algn="ctr"/>
            <a:r>
              <a:rPr lang="mk-MK" sz="4000" dirty="0" smtClean="0"/>
              <a:t>ПОТВРДНА РЕЧЕНИЦ</a:t>
            </a:r>
            <a:r>
              <a:rPr lang="mk-MK" dirty="0" smtClean="0"/>
              <a:t>А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6" y="1328737"/>
            <a:ext cx="5124450" cy="5267325"/>
          </a:xfrm>
        </p:spPr>
      </p:pic>
      <p:sp>
        <p:nvSpPr>
          <p:cNvPr id="7" name="TextBox 6"/>
          <p:cNvSpPr txBox="1"/>
          <p:nvPr/>
        </p:nvSpPr>
        <p:spPr>
          <a:xfrm>
            <a:off x="6648450" y="2181225"/>
            <a:ext cx="4692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2800" dirty="0" smtClean="0">
                <a:latin typeface="+mj-lt"/>
              </a:rPr>
              <a:t>МАЈА ИМА ЦВЕЌЕ ВО РАКАТА.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2218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5474" y="365125"/>
            <a:ext cx="7515225" cy="99695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mk-MK" sz="4000" dirty="0" smtClean="0"/>
              <a:t>ОДРЕЧНА РЕЧЕНИЦА</a:t>
            </a:r>
            <a:endParaRPr lang="en-US" sz="40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26" y="1676400"/>
            <a:ext cx="5181600" cy="4752975"/>
          </a:xfrm>
        </p:spPr>
      </p:pic>
      <p:sp>
        <p:nvSpPr>
          <p:cNvPr id="14" name="TextBox 13"/>
          <p:cNvSpPr txBox="1"/>
          <p:nvPr/>
        </p:nvSpPr>
        <p:spPr>
          <a:xfrm>
            <a:off x="6829424" y="2228850"/>
            <a:ext cx="4962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dirty="0" smtClean="0">
                <a:latin typeface="+mj-lt"/>
              </a:rPr>
              <a:t>МАЈА НЕМА ЦВЕЌЕ ВО РАКАТА.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81280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0" y="365126"/>
            <a:ext cx="7096125" cy="901699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mk-MK" sz="4000" dirty="0" smtClean="0"/>
              <a:t>ПОТВРДНА РЕЧЕНИЦА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0" y="1914525"/>
            <a:ext cx="5732079" cy="4262437"/>
          </a:xfrm>
        </p:spPr>
      </p:pic>
      <p:sp>
        <p:nvSpPr>
          <p:cNvPr id="5" name="TextBox 4"/>
          <p:cNvSpPr txBox="1"/>
          <p:nvPr/>
        </p:nvSpPr>
        <p:spPr>
          <a:xfrm>
            <a:off x="6762750" y="1990725"/>
            <a:ext cx="375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dirty="0" smtClean="0">
                <a:latin typeface="+mj-lt"/>
              </a:rPr>
              <a:t>ФИЛИП ИГРА ФУДБАЛ.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7458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9787" y="365126"/>
            <a:ext cx="7572375" cy="768349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mk-MK" sz="4000" dirty="0" smtClean="0"/>
              <a:t>ОДРЕЧНА РЕЧЕНИЦА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1476375"/>
            <a:ext cx="4867275" cy="4972049"/>
          </a:xfrm>
        </p:spPr>
      </p:pic>
      <p:sp>
        <p:nvSpPr>
          <p:cNvPr id="5" name="TextBox 4"/>
          <p:cNvSpPr txBox="1"/>
          <p:nvPr/>
        </p:nvSpPr>
        <p:spPr>
          <a:xfrm>
            <a:off x="5895975" y="2000250"/>
            <a:ext cx="4657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dirty="0" smtClean="0">
                <a:latin typeface="+mj-lt"/>
              </a:rPr>
              <a:t>ФИЛИП НЕ ИГРА ФУДБАЛ.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0983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71</Words>
  <Application>Microsoft Office PowerPoint</Application>
  <PresentationFormat>Widescreen</PresentationFormat>
  <Paragraphs>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СЛИКОВНИЦА ЗА ПРВО ОДДЕЛЕНИЕ ПОТВРДНИ И ОДРЕЧНИ РЕЧЕНИЦИ</vt:lpstr>
      <vt:lpstr>ПОТВРДНА РЕЧЕНИЦА</vt:lpstr>
      <vt:lpstr>ОДРЕЧНА РЕЧЕНИЦА </vt:lpstr>
      <vt:lpstr>ПОТВРДНА РЕЧЕНИЦА</vt:lpstr>
      <vt:lpstr>ОДРЕЧНА РЕЧЕНИЦА</vt:lpstr>
      <vt:lpstr>ПОТВРДНА РЕЧЕНИЦА</vt:lpstr>
      <vt:lpstr>ОДРЕЧНА РЕЧЕНИЦА</vt:lpstr>
      <vt:lpstr>ПОТВРДНА РЕЧЕНИЦА</vt:lpstr>
      <vt:lpstr>ОДРЕЧНА РЕЧЕНИЦА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ПОТВРДНИ И ОДРЕЧНИ РЕЧЕНИЦИ</dc:title>
  <dc:creator>Kate</dc:creator>
  <cp:lastModifiedBy>Kate</cp:lastModifiedBy>
  <cp:revision>37</cp:revision>
  <dcterms:created xsi:type="dcterms:W3CDTF">2020-03-18T19:35:43Z</dcterms:created>
  <dcterms:modified xsi:type="dcterms:W3CDTF">2020-03-19T12:32:31Z</dcterms:modified>
</cp:coreProperties>
</file>