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7" r:id="rId12"/>
    <p:sldId id="268" r:id="rId13"/>
    <p:sldId id="265" r:id="rId14"/>
    <p:sldId id="266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3400" y="1447800"/>
            <a:ext cx="7696200" cy="3657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ПОЛОЖБАТА НА МАКЕДОНЦИТЕ ВО ГРЦИЈА (1941-1945)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ПРВАТА ЕГЕЈСКА БРИГАДА – </a:t>
            </a:r>
            <a:r>
              <a:rPr lang="mk-M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1944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Gorgi\Desktop\МАКЕДОНИЈА\defil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rgi\Desktop\МАКЕДОНИЈА\20130208224758!Nof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orgi\Desktop\МАКЕДОНИЈА\Makedonci_NOF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АФИРМИРАЊЕ НА МАКЕДОНСКИТЕ КУЛТУРНИ ВРЕДНОСТИ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8580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ПРИЗНАЕНИ СИТЕ КУЛТУРНИ ВРЕДНОСТИ НА МАКЕДОНЦИТЕ ВО ЕГЕЈСКА МАКЕДОНИЈА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752600"/>
            <a:ext cx="37338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СОЗДАДЕНА МАКЕДОНСКА АЗБУКА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0" y="1752600"/>
            <a:ext cx="37338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ШКОЛА ЗА МАКЕДОНСКИ УЧИТЕЛИ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4114800"/>
            <a:ext cx="36576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МАКЕДОНСКИ УЧИЛИШТА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000" y="4038600"/>
            <a:ext cx="38862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МАКЕДОНСКИ ФОЛКЛОР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ВОЈНАТА 1945 ГОД СИТЕ ПРИДОБИВКИ НА МАКЕДОНЦИТЕ ИМ БЕА ОДЗЕМЕНИ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Gorgi\Desktop\МАКЕДОНИЈА\20121225-potresna-prikazna-na-dete-begalec-od-egejska-makedonij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858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МАСОВНО ИСЕЛУВАЊЕ НА МАКЕДОНСКОТО НАСЕЛЕНИЕ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orgi\Desktop\МАКЕДОНИЈА\Begal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rgi\Desktop\МАКЕДОНИЈА\CDBB6711E1DC144388EDE4F0F70A25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orgi\Desktop\МАКЕДОНИЈА\vesti-decata begal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Gorgi\Desktop\МАКЕДОНИЈА\children_refugees_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orgi\Desktop\МАКЕДОНИЈА\550px-Greece_linguistic_minoritie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ДИКТАТУРАТА НА ЈОАНИС МЕТАКСАС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1936 ГОДИНА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Bojana\Desktop\бугарија\Metaxas-regime-greek-fasci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990600"/>
            <a:ext cx="4953000" cy="5867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219" name="Picture 3" descr="C:\Users\Bojana\Desktop\бугарија\Metax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4114800" cy="5867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0" y="609600"/>
            <a:ext cx="91440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МАКЕДОНЦИТЕ НЕ СМЕАТ ДА ЗБОРУВААТ МАКЕДОНСКИ ВО КРУГОТ НА СВОЈОТ ДОМ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ФАШИСТИЧКИ ДИКТАТОР ОД 1936 ДО 1941 ГОД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orgi\Desktop\МАКЕДОНИЈА\23h_metaxas_salu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НАЈТЕШКИОТ ПЕРИОД НА МАКЕДОНЦИТЕ ВО ЕГЕЈСКА МАКЕДОНИЈА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orgi\Desktop\МАКЕДОНИЈА\914849710f382b747f5674e2fe4286dd_1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НАПАД НА ГРЦИЈА </a:t>
            </a:r>
            <a:r>
              <a:rPr lang="mk-M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1940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ГОДИНА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Bojana\Desktop\8 одд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Picture 3" descr="C:\Users\Bojana\Desktop\vtora svetska vojna\german2pack_g1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91000" y="2590800"/>
            <a:ext cx="355039" cy="537277"/>
          </a:xfrm>
          <a:prstGeom prst="rect">
            <a:avLst/>
          </a:prstGeom>
          <a:noFill/>
        </p:spPr>
      </p:pic>
      <p:pic>
        <p:nvPicPr>
          <p:cNvPr id="6" name="Picture 3" descr="C:\Users\Bojana\Desktop\vtora svetska vojna\german2pack_g1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67200" y="3048000"/>
            <a:ext cx="355039" cy="537277"/>
          </a:xfrm>
          <a:prstGeom prst="rect">
            <a:avLst/>
          </a:prstGeom>
          <a:noFill/>
        </p:spPr>
      </p:pic>
      <p:pic>
        <p:nvPicPr>
          <p:cNvPr id="7" name="Picture 3" descr="C:\Users\Bojana\Desktop\vtora svetska vojna\german2pack_g1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43400" y="3581400"/>
            <a:ext cx="355039" cy="537277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rot="19196246">
            <a:off x="4571074" y="4165886"/>
            <a:ext cx="3810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196246">
            <a:off x="4799674" y="3937287"/>
            <a:ext cx="3810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9196246">
            <a:off x="4952074" y="3556287"/>
            <a:ext cx="3810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ПОРАЗ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ИТАЛИЈАНСКИТЕ ВОЈСКИ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rgi\Desktop\МАКЕДОНИЈА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МАКЕДОНЦИТЕ НЕ ИГРААТ УЛОГА НА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ПЕТТО КОЛОНАШИ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ПРЕДАВНИЦИ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МАКЕДОНЦИТЕ МОБИЛИЗИРАНИ ВО ГРЧКАТА АРМИЈА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ФОРМИРАЊЕ НА МАКЕДОНСКИ ПОЛИТИЧКО – ВОЕНИ ФОРМАЦИИ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Gorgi\Desktop\МАКЕДОНИЈА\Soviet_partis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МАО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МАКЕДОНСКА АНТИФАШИСТИЧКА ОРГАНИЗАЦИЈА </a:t>
            </a:r>
            <a:r>
              <a:rPr lang="mk-M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1942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Gorgi\Desktop\МАКЕДОНИЈА\TTT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СНОФ</a:t>
            </a:r>
            <a:r>
              <a:rPr lang="mk-M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СЛАВЈАНОМАКЕДОНСКИ НАРОДНООСЛОБОДИТЕЛЕН ФРОНТ </a:t>
            </a:r>
            <a:r>
              <a:rPr lang="mk-M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1943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ОДРЕДОТ ,, ЛАЗО ТРПОВСКИ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 –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1943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Gorgi\Desktop\МАКЕДОНИЈА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138</Words>
  <Application>Microsoft Office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Gorgi</dc:creator>
  <cp:lastModifiedBy>SmartTabla</cp:lastModifiedBy>
  <cp:revision>19</cp:revision>
  <dcterms:created xsi:type="dcterms:W3CDTF">2006-08-16T00:00:00Z</dcterms:created>
  <dcterms:modified xsi:type="dcterms:W3CDTF">2013-02-28T11:52:17Z</dcterms:modified>
</cp:coreProperties>
</file>