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8077200" cy="3276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ПОЛОЖБАТА НА МАКЕДОНЦИТЕ ВО БУГАРИЈА (1941-1944)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rgi\Desktop\БУГАРИЈА\osnovatel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orgi\Desktop\БУГАРИЈА\Partiz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АНТИФАШИСТИЧКИ ОТПОР (</a:t>
            </a:r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1943 – 1944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ФОРМИРАН ОДРЕДОТ ,, ЈАНЕ САНДАНСКИ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’’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orgi\Desktop\БУГАРИЈА\350px-Одред_Гоце_Делеч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56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КОМАНДАНТИ НА ОДРЕДОТ ,, ЈАНЕ САНДАНСКИ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1943 ГОД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orgi\Desktop\БУГАРИЈА\krum radio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34340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324600"/>
            <a:ext cx="434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КРУМ РАДИОНОВ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Gorgi\Desktop\БУГАРИЈА\madole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09600"/>
            <a:ext cx="4800600" cy="5791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43400" y="6324600"/>
            <a:ext cx="4800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ЃОРЃИ МАДОЛЕВ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БРИГАДАТА ,, ЈАНЕ САНДАНСКИ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1944 ГОД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Gorgi\Desktop\БУГАРИЈА\Partiz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rgi\Desktop\БУГАРИЈА\sxjc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jana\Desktop\makedonija\Macedonia_Bukuresh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МАКЕДОНИЈА ПО БУКУРЕШКИ МИРОВЕН ДОГОВОР ( 1913 ) ГОД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 ВРШИ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ДЕНАЦИОНАЛИЗАЦИЈА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АСИМИЛАЦИЈА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МАКЕДОНЦИТЕ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Bojana\Desktop\makedonija\800px-Macedonia-borders_m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0" y="0"/>
            <a:ext cx="9144000" cy="609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СМЕТАНИ ЗА </a:t>
            </a:r>
            <a:r>
              <a:rPr lang="mk-M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БУГАРИ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ЈАЗИКОТ ЗА </a:t>
            </a:r>
            <a:r>
              <a:rPr lang="mk-M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ДИЈАЛЕКТНА ВАРИЈАНТА </a:t>
            </a:r>
            <a:r>
              <a:rPr lang="mk-MK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БУГАРСКИОТ ЈАЗИК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72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owchart: Process 7"/>
          <p:cNvSpPr/>
          <p:nvPr/>
        </p:nvSpPr>
        <p:spPr>
          <a:xfrm>
            <a:off x="304800" y="685800"/>
            <a:ext cx="4038600" cy="45720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ДРЖАВА ВО ДРЖАВА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334000" y="685800"/>
            <a:ext cx="3581400" cy="60960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МАКЕДОНЦИ БОРЦИ ЗА ПРАВАТА НА МАКЕДОНЦИТЕ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C:\Users\Bojana\Desktop\makedonija\Vapca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1752600" cy="236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1" name="Flowchart: Process 10"/>
          <p:cNvSpPr/>
          <p:nvPr/>
        </p:nvSpPr>
        <p:spPr>
          <a:xfrm>
            <a:off x="4724400" y="3886200"/>
            <a:ext cx="2209800" cy="4572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НИКОЛА ЈОНКОВ ВАПЦАРОВ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 descr="C:\Users\Bojana\Desktop\makedonija\382px-Venkomarkovs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447800"/>
            <a:ext cx="1828800" cy="274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7654" name="Picture 6" descr="C:\Users\Bojana\Desktop\makedonija\463px-Kolenedelkovs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495800"/>
            <a:ext cx="1828800" cy="220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4" name="Flowchart: Process 13"/>
          <p:cNvSpPr/>
          <p:nvPr/>
        </p:nvSpPr>
        <p:spPr>
          <a:xfrm>
            <a:off x="7162800" y="4267200"/>
            <a:ext cx="1981200" cy="609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ВЕНКО МАРКОВСКИ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781800" y="5943600"/>
            <a:ext cx="1981200" cy="7620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КОЛЕ НЕДЕЛКОВСКИ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jana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648200" cy="632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ФОРМИРАЊЕ НА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ВМРО ( ОБЕДИНЕТА) </a:t>
            </a:r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mk-M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1925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1936/37 )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ojana\Desktop\makedonija\Collage_von_Wi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4419600" cy="3390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4648200" y="4038600"/>
            <a:ext cx="44958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ВИЕНА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Bojana\Desktop\makedonija\Panko_brasnar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419600"/>
            <a:ext cx="2362200" cy="2057400"/>
          </a:xfrm>
          <a:prstGeom prst="rect">
            <a:avLst/>
          </a:prstGeom>
          <a:noFill/>
        </p:spPr>
      </p:pic>
      <p:pic>
        <p:nvPicPr>
          <p:cNvPr id="1028" name="Picture 4" descr="C:\Users\Bojana\Desktop\makedonija\Metodija_Satorov-Sar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419600"/>
            <a:ext cx="2133600" cy="2057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48200" y="6477000"/>
            <a:ext cx="236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ПАНКО БРАШНАРОВ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6477000"/>
            <a:ext cx="2133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МЕТОДИЈА ШАТОРОВ ШАРЛО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ojana\Desktop\vtora svetska vojna\germanija vo 1941 godi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НАПАД НА СССР 22 ЈУНИ 1941 ГОДИНА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29200" y="3505200"/>
            <a:ext cx="8382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1160805">
            <a:off x="5131110" y="4090135"/>
            <a:ext cx="8382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042588">
            <a:off x="5696580" y="4503778"/>
            <a:ext cx="8382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285277">
            <a:off x="6375684" y="4859655"/>
            <a:ext cx="8382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АНТИФАШИСТИЧКИ ОТПОР ( </a:t>
            </a:r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1941 – 1942 ГОД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9144000" cy="6324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334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НАЈПОЗНАТИ ДЕЈЦИ ВО 1941 - 1942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447800"/>
            <a:ext cx="3733800" cy="198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ГРОЗДАН НИКОЛОВ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4267200"/>
            <a:ext cx="37338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НИКОЛА КАЛАПЧИЕВ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600" y="1447800"/>
            <a:ext cx="3733800" cy="198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НИКОЛА ПАРАПУНОВ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6800" y="4191000"/>
            <a:ext cx="3733800" cy="198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ИВАН КОЗАРОВ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НИКОЛА ПАРАПУНОВ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orgi\Desktop\БУГАРИЈА\Nikola-Parapu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648200" cy="617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1" name="Picture 3" descr="C:\Users\Gorgi\Desktop\БУГАРИЈА\Parapu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495800" cy="617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ПРВИОТ ПАРИЗАН НА БАЛКАНОТ </a:t>
            </a:r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ИВАН КОЗАРОВ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orgi\Desktop\БУГАРИЈА\Ivan koza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038600" cy="617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5" name="Picture 3" descr="C:\Users\Gorgi\Desktop\БУГАРИЈА\dobrinis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85800"/>
            <a:ext cx="5105400" cy="563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4038600" y="6324600"/>
            <a:ext cx="5105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СЕЛО ДОБРИНИШТЕ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141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Gorgi</dc:creator>
  <cp:lastModifiedBy>Gorgi</cp:lastModifiedBy>
  <cp:revision>17</cp:revision>
  <dcterms:created xsi:type="dcterms:W3CDTF">2006-08-16T00:00:00Z</dcterms:created>
  <dcterms:modified xsi:type="dcterms:W3CDTF">2013-02-23T19:07:58Z</dcterms:modified>
</cp:coreProperties>
</file>