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C:\Users\Gorgi\Desktop\бугарија\g_srbija-i-bugar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ПОДЕМ НА БУГАРИЈА И СРБИЈА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ЦРКВАТА КАДЕ СЕ НАОЃА ГРОБОТ НА КАЛОЈАН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БУГАРИЈА\800px-Forty_Martyrs_Church_S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ГРОБОТ НА ЦАР КАЛОЈАН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Juruk\Desktop\БУГАРИЈА\800px-Kaloyan_of_Bulgaria_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 ЈОВАН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II</a:t>
            </a:r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АСЕН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orgi\Desktop\бугарија\G_danchov_ivan_a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572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648200" y="609600"/>
            <a:ext cx="44958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ВОЈУВАЛ СО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133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ЛАТИНСКО ЦАРСТВО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733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СРПСКО КРАЛСТВО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181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ЕПИРСКО ДЕСПОТСТВО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rgi\Desktop\бугарија\800px-Bulgaria_under_Kaloy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86600" y="4495800"/>
            <a:ext cx="1752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ЛАТИНСКО</a:t>
            </a:r>
          </a:p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ЦАРСТВО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2743200"/>
            <a:ext cx="1828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СРПСКО </a:t>
            </a:r>
          </a:p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ЦАРСТВО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3346346">
            <a:off x="1201946" y="5304180"/>
            <a:ext cx="2615386" cy="6049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ЕПИРСКО</a:t>
            </a:r>
          </a:p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ДЕСПОТСТВО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БУГАРИЈА ВО ВРЕМЕ НА ЈОВАН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АСЕН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БУГАРИЈА\BUGARIJA VO VREME NA JOVAN 2 AS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ДЕЛОВИ ОД СРБИЈА, ТРАКИЈА, МАКЕДОНИЈА, АЛБАНИЈА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2057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ДЕЛОВИ ОД СРБИЈА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313804">
            <a:off x="1338443" y="4017057"/>
            <a:ext cx="1828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955258">
            <a:off x="465222" y="4575770"/>
            <a:ext cx="18288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АЛБАНИЈА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3581400"/>
            <a:ext cx="1905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ТРАКИЈА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ЗЛАТНА МОНЕТА ОД ВРЕМЕТО НА ЈОВАН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II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АСЕН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Gorgi\Desktop\бугарија\594px-Ivan_Asen_2-coin-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Gorgi\Desktop\бугарија\451px-Serbian_Cros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572000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228600"/>
            <a:ext cx="51054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СРБИЈА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СОЗДАВАЊЕТО И ЈАКНЕЊЕТО НА СРПСКАТА ДРЖАВА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Juruk\Desktop\БУГАРИЈА\srbija\462px-Stari_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ТВРДИНАТА РАС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ЖУПАН СТЕФАН НЕМАЊА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Juruk\Desktop\БУГАРИЈА\srbija\NEMANJA\Nem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343400" cy="563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46" name="Picture 2" descr="C:\Users\Gorgi\Desktop\бугарија\Simeon_Ljevi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85800"/>
            <a:ext cx="4800600" cy="563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ЈА ОТФРЛИЛ ВИЗАНТИСКАТА ВЛАСТ  И ОСНОВАЛ НЕЗАВИСНА ДРЖАВА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РБИЈА ВО ВРЕМЕ НА СТЕФАН НЕМАЊА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БУГАРИЈА\srbija\540px-Serbie_de_Nemanja_1184_s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Gorgi\Desktop\бугарија\Coat_of_Arms_of_the_Emperor_of_Bulgaria_(by_Conrad_Grünenberg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105400" cy="541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1371600" y="152400"/>
            <a:ext cx="6553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БУГАРИЈА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СМРТТА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ПРОГЛАСЕН ЗА СВЕТЕЦ ПОД ИМЕНО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 СИМЕОН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БУГАРИЈА\srbija\Св._Сава_и_св._Симе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НАСЛЕДНИЦИ НЕГОВИ СИНОВИ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БУГАРИЈА\srbija\Prvovenc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6482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0" y="6248400"/>
            <a:ext cx="46482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СТЕФАН НЕМАЊИЌ - </a:t>
            </a:r>
            <a:r>
              <a:rPr lang="mk-M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ПРВОВЕНЧАНИ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Juruk\Desktop\БУГАРИЈА\srbija\260px-Sveti_Sava_Kraljeva_Crk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4572000" cy="563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4572000" y="6248400"/>
            <a:ext cx="4572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РАСТКО НЕМАЊИЌ – </a:t>
            </a:r>
            <a:r>
              <a:rPr lang="mk-M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 САВА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КРАЛ СТЕФАН ПРВОВЕНЧАНИ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Juruk\Desktop\БУГАРИЈА\srbija\Prvovenc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4196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1217</a:t>
            </a:r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ГОДИНА СЕ ПРОГЛАСИЛ ЗА </a:t>
            </a:r>
            <a:r>
              <a:rPr lang="mk-M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КРАЛ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Gorgi\Desktop\бугарија\438px-Stefan_Nemanjic_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47244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СРБИЈА ВО ВРЕМЕ НА СТЕФАН ПРВОВЕНЧАНИ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Gorgi\Desktop\бугарија\Nemanja_StefanP_Sebia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ruk\Desktop\БУГАРИЈА\srbija\PRVOVENCAN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ПРСТЕНОТ НА СТЕФАН ПРВОВЕНЧАНИ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СТЕФАН МИЛУТИН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Juruk\Desktop\БУГАРИЈА\srbija\441px-Stefan_Milutin_Ur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85800"/>
            <a:ext cx="48768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18" name="Picture 2" descr="C:\Users\Gorgi\Desktop\бугарија\400px-Mladi_milutin_Sopoca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2672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ВОЈУВА СО ВИЗАНТИЈА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:\Users\Juruk\Desktop\БУГАРИЈА\srbija\564px-Drzava_Nemanjica_krajem_XIII_i_pocetkom_XIV_vijeka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ЈА ОСВОИЛ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СЕВЕРНА МАКЕДОНИЈА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ГРАДОТ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СКОПЈЕ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uruk\Desktop\JUR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ТЕЛОТО НА МИЛУТИН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СТЕФАН ДУШАН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Juruk\Desktop\БУГАРИЈА\srbija\437px-Car_Dušan,_Manastir_Lesnovo,_XIV_vek,_Makedo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3434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3" descr="C:\Users\Juruk\Desktop\БУГАРИЈА\srbija\EmperorDushanOfSer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48006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Gorg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09600"/>
            <a:ext cx="9163050" cy="62483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ОСВОЕНИ СРЕДНА И ЈУЖНА МАКЕДОНИЈА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ВТОРО БУГАРСКО ЦАРСТВО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ВОСТАНИЕ ПРОТИВ ВИЗАНТИЈА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133600"/>
            <a:ext cx="2819400" cy="2438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ПЕТАР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2133600"/>
            <a:ext cx="2819400" cy="2438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АСЕН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29000" y="3429000"/>
            <a:ext cx="23622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2819400"/>
            <a:ext cx="2590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1185 ГОДИНА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ПРЕСТОЛНИНА ГРАДОТ ТРНОВО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436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ПЕТАР И АСЕН ПРОГЛАСЕНИ ЗА ЦАРЕВИ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Gorgi\Desktop\бугарија\Byzantine13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 ПРОГЛАСИЛ ЗА ЦАР ВО </a:t>
            </a:r>
            <a:r>
              <a:rPr lang="mk-M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СКОПЈЕ</a:t>
            </a:r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1346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ГОДИНА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Juruk\Desktop\БУГАРИЈА\srbija\Paja_JovanoviKrunisanje_Cara_Dusan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ruk\Desktop\БУГАРИЈА\srbija\705px-Krunisanje_cara_Duš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САРКОФАГОТ НА ЦАР ДУШАН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Juruk\Desktop\800px-Tsar_Dušans_grav_Be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ruk\Desktop\БУГАРИЈА\srbija\800px-Sarcophage_de_Stefan_Dušan,_église_Saint-Marc,_Belg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СТЕФАН УРОШ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СРПСКОТО ЦАРСТВО СЕ РАСПАЃА НА ПОМАЛИ КНЕЖЕВСТВА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Juruk\Desktop\БУГАРИЈА\srbija\452px-Uro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2290" name="Picture 2" descr="C:\Users\Gorgi\Desktop\бугарија\240px-Loza_Nemanjica_Decani_c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1"/>
            <a:ext cx="4572000" cy="579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САРКОФАГОТ НА СТЕФАН УРОШ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Gorgi\Desktop\бугарија\800px-Uros_nejaki_civ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gi\Desktop\бугарија\562px-Medieval_Tarnovo_map_SV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ПРЕСТОЛНИНАТА ТРНОВО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Juruk\Desktop\БУГАРИЈА\Tsarevets-grue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uruk\Desktop\БУГАРИЈА\ZAMOK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uruk\Desktop\БУГАРИЈА\800px-Veliko_Tarnovo_E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 КАЛОЈАН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Juruk\Desktop\БУГАРИЈА\450px-NHMB-Anthrolopogical-reconstruction-of-the-head-of-Tsar-Kaloyan-by-Prof.Yordan-Yord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6482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648200" y="1143000"/>
            <a:ext cx="4495800" cy="30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ПРОШИРУВАЊЕ НА БУГАРСКАТА ДРЖАВА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52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МАКЕДОНИЈА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20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ТРАКИЈА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895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ВОЈУВАЛ СО ЛАТИНИТЕ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Juruk\Desktop\БУГАРИЈА\624px-Seal_of_Tsar_Kaloy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2209800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62800" y="5181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ПЕЧАТ НА ЦАР КАЛОЈАН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rgi\Desktop\бугарија\800px-Bulgaria_under_Kaloy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БУГАРИЈА ВО ВРЕМЕТО НА КАЛОЈАН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МАКЕДОНИЈА И ТРАКИЈА – ВОЈУВАЛ СО ЛАТИНИТЕ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419600"/>
            <a:ext cx="149199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МАКЕДОНИЈА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4495800"/>
            <a:ext cx="16002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ТРАКИЈА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4343400"/>
            <a:ext cx="1524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ЛАТИНСКО</a:t>
            </a:r>
          </a:p>
          <a:p>
            <a:pPr algn="ctr"/>
            <a:r>
              <a:rPr lang="mk-MK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ЦАРСТВО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230</Words>
  <Application>Microsoft Office PowerPoint</Application>
  <PresentationFormat>On-screen Show (4:3)</PresentationFormat>
  <Paragraphs>67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Gorgi</dc:creator>
  <cp:lastModifiedBy>Gorgi</cp:lastModifiedBy>
  <cp:revision>42</cp:revision>
  <dcterms:created xsi:type="dcterms:W3CDTF">2006-08-16T00:00:00Z</dcterms:created>
  <dcterms:modified xsi:type="dcterms:W3CDTF">2013-02-17T17:15:44Z</dcterms:modified>
</cp:coreProperties>
</file>