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1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6AFA1-6742-4B3C-AB1F-C4C164DD9B97}" type="datetimeFigureOut">
              <a:rPr lang="mk-MK" smtClean="0"/>
              <a:t>17.03.2020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F9773-8732-44B2-8AF8-30A6BCF318B4}" type="slidenum">
              <a:rPr lang="mk-MK" smtClean="0"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9773-8732-44B2-8AF8-30A6BCF318B4}" type="slidenum">
              <a:rPr lang="mk-MK" smtClean="0"/>
              <a:t>11</a:t>
            </a:fld>
            <a:endParaRPr lang="mk-M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9773-8732-44B2-8AF8-30A6BCF318B4}" type="slidenum">
              <a:rPr lang="mk-MK" smtClean="0"/>
              <a:t>17</a:t>
            </a:fld>
            <a:endParaRPr lang="mk-M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581F-3964-495D-BCD5-7A8E1BC014F2}" type="datetimeFigureOut">
              <a:rPr lang="mk-MK" smtClean="0"/>
              <a:t>17.03.2020</a:t>
            </a:fld>
            <a:endParaRPr lang="mk-M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FE76-4A8E-4E7A-8EA4-664B0D4E0C5D}" type="slidenum">
              <a:rPr lang="mk-MK" smtClean="0"/>
              <a:t>‹#›</a:t>
            </a:fld>
            <a:endParaRPr lang="mk-M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581F-3964-495D-BCD5-7A8E1BC014F2}" type="datetimeFigureOut">
              <a:rPr lang="mk-MK" smtClean="0"/>
              <a:t>17.03.2020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FE76-4A8E-4E7A-8EA4-664B0D4E0C5D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581F-3964-495D-BCD5-7A8E1BC014F2}" type="datetimeFigureOut">
              <a:rPr lang="mk-MK" smtClean="0"/>
              <a:t>17.03.2020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FE76-4A8E-4E7A-8EA4-664B0D4E0C5D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581F-3964-495D-BCD5-7A8E1BC014F2}" type="datetimeFigureOut">
              <a:rPr lang="mk-MK" smtClean="0"/>
              <a:t>17.03.2020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FE76-4A8E-4E7A-8EA4-664B0D4E0C5D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581F-3964-495D-BCD5-7A8E1BC014F2}" type="datetimeFigureOut">
              <a:rPr lang="mk-MK" smtClean="0"/>
              <a:t>17.03.2020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FE76-4A8E-4E7A-8EA4-664B0D4E0C5D}" type="slidenum">
              <a:rPr lang="mk-MK" smtClean="0"/>
              <a:t>‹#›</a:t>
            </a:fld>
            <a:endParaRPr lang="mk-M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581F-3964-495D-BCD5-7A8E1BC014F2}" type="datetimeFigureOut">
              <a:rPr lang="mk-MK" smtClean="0"/>
              <a:t>17.03.2020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FE76-4A8E-4E7A-8EA4-664B0D4E0C5D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581F-3964-495D-BCD5-7A8E1BC014F2}" type="datetimeFigureOut">
              <a:rPr lang="mk-MK" smtClean="0"/>
              <a:t>17.03.2020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FE76-4A8E-4E7A-8EA4-664B0D4E0C5D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581F-3964-495D-BCD5-7A8E1BC014F2}" type="datetimeFigureOut">
              <a:rPr lang="mk-MK" smtClean="0"/>
              <a:t>17.03.2020</a:t>
            </a:fld>
            <a:endParaRPr lang="mk-M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BFE76-4A8E-4E7A-8EA4-664B0D4E0C5D}" type="slidenum">
              <a:rPr lang="mk-MK" smtClean="0"/>
              <a:t>‹#›</a:t>
            </a:fld>
            <a:endParaRPr lang="mk-M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581F-3964-495D-BCD5-7A8E1BC014F2}" type="datetimeFigureOut">
              <a:rPr lang="mk-MK" smtClean="0"/>
              <a:t>17.03.2020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FE76-4A8E-4E7A-8EA4-664B0D4E0C5D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581F-3964-495D-BCD5-7A8E1BC014F2}" type="datetimeFigureOut">
              <a:rPr lang="mk-MK" smtClean="0"/>
              <a:t>17.03.2020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09BFE76-4A8E-4E7A-8EA4-664B0D4E0C5D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10B581F-3964-495D-BCD5-7A8E1BC014F2}" type="datetimeFigureOut">
              <a:rPr lang="mk-MK" smtClean="0"/>
              <a:t>17.03.2020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FE76-4A8E-4E7A-8EA4-664B0D4E0C5D}" type="slidenum">
              <a:rPr lang="mk-MK" smtClean="0"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10B581F-3964-495D-BCD5-7A8E1BC014F2}" type="datetimeFigureOut">
              <a:rPr lang="mk-MK" smtClean="0"/>
              <a:t>17.03.2020</a:t>
            </a:fld>
            <a:endParaRPr lang="mk-M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09BFE76-4A8E-4E7A-8EA4-664B0D4E0C5D}" type="slidenum">
              <a:rPr lang="mk-MK" smtClean="0"/>
              <a:t>‹#›</a:t>
            </a:fld>
            <a:endParaRPr lang="mk-M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1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1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5" Type="http://schemas.openxmlformats.org/officeDocument/2006/relationships/image" Target="../media/image1.pn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6" Type="http://schemas.openxmlformats.org/officeDocument/2006/relationships/image" Target="../media/image1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536" y="3645024"/>
            <a:ext cx="6480048" cy="2301240"/>
          </a:xfrm>
        </p:spPr>
        <p:txBody>
          <a:bodyPr/>
          <a:lstStyle/>
          <a:p>
            <a:r>
              <a:rPr lang="mk-M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ПОДЕМОТ И КРИЗИТЕ НА СОЦИЈАЛИЗМОТ</a:t>
            </a:r>
            <a:endParaRPr lang="mk-MK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~PP132.WAV">
            <a:hlinkClick r:id="" action="ppaction://media"/>
          </p:cNvPr>
          <p:cNvPicPr>
            <a:picLocks noRot="1" noChangeAspect="1"/>
          </p:cNvPicPr>
          <p:nvPr>
            <a:wavAudioFile r:embed="rId1" name="~PP13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6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2700" b="1" dirty="0" smtClean="0"/>
              <a:t>1956 – </a:t>
            </a:r>
            <a:r>
              <a:rPr lang="en-US" sz="2700" b="1" dirty="0" smtClean="0"/>
              <a:t>XX – </a:t>
            </a:r>
            <a:r>
              <a:rPr lang="mk-MK" sz="2700" b="1" dirty="0" smtClean="0"/>
              <a:t>конгрес на КПСС</a:t>
            </a:r>
            <a:r>
              <a:rPr lang="en-US" sz="4800" b="1" dirty="0" smtClean="0">
                <a:solidFill>
                  <a:srgbClr val="FFFF00"/>
                </a:solidFill>
              </a:rPr>
              <a:t/>
            </a:r>
            <a:br>
              <a:rPr lang="en-US" sz="4800" b="1" dirty="0" smtClean="0">
                <a:solidFill>
                  <a:srgbClr val="FFFF00"/>
                </a:solidFill>
              </a:rPr>
            </a:br>
            <a:endParaRPr lang="mk-MK" dirty="0"/>
          </a:p>
        </p:txBody>
      </p:sp>
      <p:pic>
        <p:nvPicPr>
          <p:cNvPr id="4" name="Picture 1" descr="E:\My Documents\Istorija IV godina\SSSR\Delegates to the Twentieth CPSU Party Congress 25.02.19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468052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E:\My Documents\Istorija IV godina\SSSR\Delegates to the Twentieth CPSU Party Congress 25.02.1956, 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365104"/>
            <a:ext cx="4283968" cy="220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E:\My Documents\Istorija IV godina\Destalinizacija\khrushchev_spee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48680"/>
            <a:ext cx="3923928" cy="335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~PP293.WAV">
            <a:hlinkClick r:id="" action="ppaction://media"/>
          </p:cNvPr>
          <p:cNvPicPr>
            <a:picLocks noRot="1" noChangeAspect="1"/>
          </p:cNvPicPr>
          <p:nvPr>
            <a:wavAudioFile r:embed="rId1" name="~PP293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8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7467600" cy="5793507"/>
          </a:xfrm>
        </p:spPr>
        <p:txBody>
          <a:bodyPr>
            <a:normAutofit fontScale="92500" lnSpcReduction="10000"/>
          </a:bodyPr>
          <a:lstStyle/>
          <a:p>
            <a:r>
              <a:rPr lang="mk-MK" dirty="0" smtClean="0"/>
              <a:t>Сите обиди на источно-европските земји за спроведување реформи во социјалистичките општества, СССР ги спречува со т.н „теорија на ограничен суверенитет“, а во некои случаеви и воено интервенирала.</a:t>
            </a:r>
          </a:p>
          <a:p>
            <a:r>
              <a:rPr lang="mk-MK" dirty="0" smtClean="0"/>
              <a:t>1948г. – по осудите од страна на Информбирото кон КПЈ за национализам и троцкизам доаѓа до прекин на односите помеѓу Југославија и СССР.</a:t>
            </a:r>
          </a:p>
          <a:p>
            <a:r>
              <a:rPr lang="mk-MK" dirty="0" smtClean="0"/>
              <a:t>Југославија покажува непослушност и отстапува од догматскиот социјализам и започнува со демократски реформи.</a:t>
            </a:r>
          </a:p>
          <a:p>
            <a:endParaRPr lang="mk-MK" dirty="0" smtClean="0"/>
          </a:p>
          <a:p>
            <a:endParaRPr lang="mk-MK" dirty="0"/>
          </a:p>
        </p:txBody>
      </p:sp>
      <p:pic>
        <p:nvPicPr>
          <p:cNvPr id="4" name="~PP2879.WAV">
            <a:hlinkClick r:id="" action="ppaction://media"/>
          </p:cNvPr>
          <p:cNvPicPr>
            <a:picLocks noRot="1" noChangeAspect="1"/>
          </p:cNvPicPr>
          <p:nvPr>
            <a:wavAudioFile r:embed="rId1" name="~PP287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8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y Documents\Istorija IV godina\SSSR\stalincestmort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6950" y="2924944"/>
            <a:ext cx="3067050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E:\My Documents\Istorija IV godina\CSSR\stalin_stat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6156176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E:\My Documents\Istorija za III godina\Rusija\Stalin\stalin-post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60648"/>
            <a:ext cx="1885737" cy="2883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E:\My Documents\II svetska vojna\Russia\Stalin\Josif Visarionovic Dzugasvili Stalin, 1922-1953 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0"/>
            <a:ext cx="2182688" cy="3099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~PP2940.WAV">
            <a:hlinkClick r:id="" action="ppaction://media"/>
          </p:cNvPr>
          <p:cNvPicPr>
            <a:picLocks noRot="1" noChangeAspect="1"/>
          </p:cNvPicPr>
          <p:nvPr>
            <a:wavAudioFile r:embed="rId1" name="~PP2940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1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7467600" cy="4597971"/>
          </a:xfrm>
        </p:spPr>
        <p:txBody>
          <a:bodyPr/>
          <a:lstStyle/>
          <a:p>
            <a:r>
              <a:rPr lang="mk-MK" dirty="0" smtClean="0"/>
              <a:t>1985г. на чело на СССР доаѓа Михаил Сергеевич Горбачов</a:t>
            </a:r>
          </a:p>
          <a:p>
            <a:r>
              <a:rPr lang="mk-MK" dirty="0" smtClean="0"/>
              <a:t>За време на владеењето на Горбачов доаѓа до првите реални демократски реформи (Перестројка)</a:t>
            </a:r>
          </a:p>
          <a:p>
            <a:r>
              <a:rPr lang="mk-MK" dirty="0" smtClean="0"/>
              <a:t>Се појавува демократска</a:t>
            </a:r>
          </a:p>
          <a:p>
            <a:pPr>
              <a:buNone/>
            </a:pPr>
            <a:r>
              <a:rPr lang="mk-MK" dirty="0" smtClean="0"/>
              <a:t>политичка опозиција</a:t>
            </a:r>
            <a:endParaRPr lang="mk-MK" dirty="0"/>
          </a:p>
        </p:txBody>
      </p:sp>
      <p:pic>
        <p:nvPicPr>
          <p:cNvPr id="4" name="Picture 3" descr="RIAN_archive_850809_General_Secretary_of_the_CPSU_CC_M._Gorbachev_(crop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745194"/>
            <a:ext cx="3254088" cy="4112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~PP3241.WAV">
            <a:hlinkClick r:id="" action="ppaction://media"/>
          </p:cNvPr>
          <p:cNvPicPr>
            <a:picLocks noRot="1" noChangeAspect="1"/>
          </p:cNvPicPr>
          <p:nvPr>
            <a:wavAudioFile r:embed="rId1" name="~PP324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4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836712"/>
            <a:ext cx="2439516" cy="3632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ikhail-gorbachev-berlin-w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602636"/>
            <a:ext cx="6339462" cy="425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george-hw-bush-gorbache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188640"/>
            <a:ext cx="5177388" cy="3453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~PP2007.WAV">
            <a:hlinkClick r:id="" action="ppaction://media"/>
          </p:cNvPr>
          <p:cNvPicPr>
            <a:picLocks noRot="1" noChangeAspect="1"/>
          </p:cNvPicPr>
          <p:nvPr>
            <a:wavAudioFile r:embed="rId1" name="~PP2007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8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467600" cy="6120680"/>
          </a:xfrm>
        </p:spPr>
        <p:txBody>
          <a:bodyPr>
            <a:normAutofit/>
          </a:bodyPr>
          <a:lstStyle/>
          <a:p>
            <a:r>
              <a:rPr lang="mk-MK" dirty="0" smtClean="0"/>
              <a:t>1956г. – започнуваат првите антикомунистички движења (Германската Демократска Република</a:t>
            </a:r>
            <a:r>
              <a:rPr lang="en-US" dirty="0" smtClean="0"/>
              <a:t>;</a:t>
            </a:r>
            <a:r>
              <a:rPr lang="mk-MK" dirty="0" smtClean="0"/>
              <a:t> Полска</a:t>
            </a:r>
            <a:r>
              <a:rPr lang="en-US" dirty="0" smtClean="0"/>
              <a:t>;</a:t>
            </a:r>
            <a:r>
              <a:rPr lang="mk-MK" dirty="0" smtClean="0"/>
              <a:t> Унгарија)</a:t>
            </a:r>
          </a:p>
          <a:p>
            <a:r>
              <a:rPr lang="mk-MK" dirty="0" smtClean="0"/>
              <a:t>Во Полска се формира синдикална организација „Солидарност“ на чело со Лех Валенса.</a:t>
            </a:r>
          </a:p>
          <a:p>
            <a:r>
              <a:rPr lang="mk-MK" dirty="0" smtClean="0"/>
              <a:t>Првата некомунистичка влада е формирана во Полска</a:t>
            </a:r>
          </a:p>
          <a:p>
            <a:r>
              <a:rPr lang="mk-MK" dirty="0" smtClean="0"/>
              <a:t>Следи демократизација на Бугарија, Чехословакија, Романија и Југославија.</a:t>
            </a:r>
            <a:endParaRPr lang="mk-MK" dirty="0"/>
          </a:p>
        </p:txBody>
      </p:sp>
      <p:pic>
        <p:nvPicPr>
          <p:cNvPr id="4" name="~PP1613.WAV">
            <a:hlinkClick r:id="" action="ppaction://media"/>
          </p:cNvPr>
          <p:cNvPicPr>
            <a:picLocks noRot="1" noChangeAspect="1"/>
          </p:cNvPicPr>
          <p:nvPr>
            <a:wavAudioFile r:embed="rId1" name="~PP1613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8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5721499"/>
          </a:xfrm>
        </p:spPr>
        <p:txBody>
          <a:bodyPr/>
          <a:lstStyle/>
          <a:p>
            <a:r>
              <a:rPr lang="mk-MK" dirty="0" smtClean="0"/>
              <a:t>9 Ноември 1989г.  рушењето на Берлинскиот ѕид и обединувањето на Германија после 28 години, званично ги означи радикалните промени во Источна Европа.</a:t>
            </a:r>
            <a:endParaRPr lang="mk-MK" dirty="0"/>
          </a:p>
        </p:txBody>
      </p:sp>
      <p:pic>
        <p:nvPicPr>
          <p:cNvPr id="4" name="Picture 3" descr="706080-tri-decenii-podocna-germanija-blagodarna-na-sovetskiot-sojuz-za-rushene-na-berlinskiot-z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852936"/>
            <a:ext cx="6604466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~PP1798.WAV">
            <a:hlinkClick r:id="" action="ppaction://media"/>
          </p:cNvPr>
          <p:cNvPicPr>
            <a:picLocks noRot="1" noChangeAspect="1"/>
          </p:cNvPicPr>
          <p:nvPr>
            <a:wavAudioFile r:embed="rId1" name="~PP179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RDANA\Desktop\Berlinermauer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508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zi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468961"/>
            <a:ext cx="4240898" cy="2389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0"/>
            <a:ext cx="3168352" cy="1774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671013_profimedia0208629843_f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3855368"/>
            <a:ext cx="5004387" cy="300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fd3852e3-a36e-4adb-b05e-8780e886c18b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80720" y="1772816"/>
            <a:ext cx="3663280" cy="274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~PP2600.WAV">
            <a:hlinkClick r:id="" action="ppaction://media"/>
          </p:cNvPr>
          <p:cNvPicPr>
            <a:picLocks noRot="1" noChangeAspect="1"/>
          </p:cNvPicPr>
          <p:nvPr>
            <a:wavAudioFile r:embed="rId1" name="~PP2600.WAV"/>
          </p:nvPr>
        </p:nvPicPr>
        <p:blipFill>
          <a:blip r:embed="rId9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467600" cy="5649491"/>
          </a:xfrm>
        </p:spPr>
        <p:txBody>
          <a:bodyPr/>
          <a:lstStyle/>
          <a:p>
            <a:r>
              <a:rPr lang="mk-MK" dirty="0" smtClean="0"/>
              <a:t>Преминувањето од социјалистички систем во нов – капиталистички систем во Источна Европа се спроведувал мирно  или насилно.</a:t>
            </a:r>
            <a:endParaRPr lang="mk-MK" dirty="0"/>
          </a:p>
        </p:txBody>
      </p:sp>
      <p:pic>
        <p:nvPicPr>
          <p:cNvPr id="4" name="Picture 3" descr="E:\My Documents\Istorija IV godina\Hungary\Istorija\1956_Hungarian_Stalin_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12976"/>
            <a:ext cx="2540000" cy="322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E:\My Documents\Istorija IV godina\Hungary\invasion-hungary-1956-illustrated-history-pictures-images-photos-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362269"/>
            <a:ext cx="3888432" cy="4036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~PP2739.WAV">
            <a:hlinkClick r:id="" action="ppaction://media"/>
          </p:cNvPr>
          <p:cNvPicPr>
            <a:picLocks noRot="1" noChangeAspect="1"/>
          </p:cNvPicPr>
          <p:nvPr>
            <a:wavAudioFile r:embed="rId1" name="~PP2739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My Documents\Istorija IV godina\Hungary\invasion-hungary-1956-illustrated-history-pictures-images-photos-0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5715000" cy="427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 descr="E:\My Documents\Istorija IV godina\Hungary\budapest1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7150" y="3068960"/>
            <a:ext cx="4006850" cy="220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 descr="E:\My Documents\Istorija IV godina\Hungary\invasion-hungary-1956-illustrated-history-pictures-images-photos-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4550" y="260648"/>
            <a:ext cx="390568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~PP2948.WAV">
            <a:hlinkClick r:id="" action="ppaction://media"/>
          </p:cNvPr>
          <p:cNvPicPr>
            <a:picLocks noRot="1" noChangeAspect="1"/>
          </p:cNvPicPr>
          <p:nvPr>
            <a:wavAudioFile r:embed="rId1" name="~PP2948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467600" cy="5649491"/>
          </a:xfrm>
        </p:spPr>
        <p:txBody>
          <a:bodyPr>
            <a:normAutofit lnSpcReduction="10000"/>
          </a:bodyPr>
          <a:lstStyle/>
          <a:p>
            <a:r>
              <a:rPr lang="mk-MK" dirty="0" smtClean="0"/>
              <a:t>Во источните земји во Европа, кои по Втората светска војна потпаднаа под влијание на СССР, се воведува советски систем.</a:t>
            </a:r>
          </a:p>
          <a:p>
            <a:r>
              <a:rPr lang="mk-MK" dirty="0" smtClean="0"/>
              <a:t>Се спроведуваат радикални реформи</a:t>
            </a:r>
          </a:p>
          <a:p>
            <a:r>
              <a:rPr lang="mk-MK" dirty="0" smtClean="0"/>
              <a:t>Се воведува еднопартиски систем</a:t>
            </a:r>
          </a:p>
          <a:p>
            <a:r>
              <a:rPr lang="mk-MK" dirty="0" smtClean="0"/>
              <a:t>Државна идеологија: </a:t>
            </a:r>
            <a:r>
              <a:rPr lang="mk-MK" u="sng" dirty="0" smtClean="0"/>
              <a:t>марксизам-ленинизам.</a:t>
            </a:r>
          </a:p>
          <a:p>
            <a:r>
              <a:rPr lang="mk-MK" dirty="0" smtClean="0"/>
              <a:t>Забранета е секаква политичка опозиција.</a:t>
            </a:r>
          </a:p>
          <a:p>
            <a:r>
              <a:rPr lang="mk-MK" dirty="0" smtClean="0"/>
              <a:t>Се спроведуваат радикални економски реформи. </a:t>
            </a:r>
          </a:p>
        </p:txBody>
      </p:sp>
      <p:pic>
        <p:nvPicPr>
          <p:cNvPr id="4" name="Picture 8" descr="E:\My Documents\II svetska vojna\Russia\Logo Red Army Rast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581128"/>
            <a:ext cx="1881187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1322.WAV">
            <a:hlinkClick r:id="" action="ppaction://media"/>
          </p:cNvPr>
          <p:cNvPicPr>
            <a:picLocks noRot="1" noChangeAspect="1"/>
          </p:cNvPicPr>
          <p:nvPr>
            <a:wavAudioFile r:embed="rId1" name="~PP132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3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7467600" cy="4525963"/>
          </a:xfrm>
        </p:spPr>
        <p:txBody>
          <a:bodyPr/>
          <a:lstStyle/>
          <a:p>
            <a:r>
              <a:rPr lang="mk-MK" dirty="0" smtClean="0"/>
              <a:t>Наставна тема:Светот Европа и Балканските земји по Втора светска војна</a:t>
            </a:r>
          </a:p>
          <a:p>
            <a:r>
              <a:rPr lang="mk-MK" dirty="0" smtClean="0"/>
              <a:t>Наставна единица: </a:t>
            </a:r>
            <a:r>
              <a:rPr lang="mk-MK" dirty="0" smtClean="0"/>
              <a:t>Подемот и кризите на Социјализмот</a:t>
            </a:r>
            <a:endParaRPr lang="mk-MK" dirty="0" smtClean="0"/>
          </a:p>
          <a:p>
            <a:r>
              <a:rPr lang="mk-MK" dirty="0" smtClean="0"/>
              <a:t>Наставник: Христина Андоновски</a:t>
            </a:r>
          </a:p>
          <a:p>
            <a:r>
              <a:rPr lang="mk-MK" dirty="0" smtClean="0"/>
              <a:t>О.У „Св.Климент Охридски„ Битола</a:t>
            </a:r>
          </a:p>
          <a:p>
            <a:endParaRPr lang="mk-MK" dirty="0"/>
          </a:p>
        </p:txBody>
      </p:sp>
      <p:pic>
        <p:nvPicPr>
          <p:cNvPr id="4" name="~PP419.WAV">
            <a:hlinkClick r:id="" action="ppaction://media"/>
          </p:cNvPr>
          <p:cNvPicPr>
            <a:picLocks noRot="1" noChangeAspect="1"/>
          </p:cNvPicPr>
          <p:nvPr>
            <a:wavAudioFile r:embed="rId1" name="~PP419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:\My Documents\II svetska vojna\Russia\sssr1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44824"/>
            <a:ext cx="2921868" cy="292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E:\My Documents\Istorija IV godina\Sovetizacija\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8760"/>
            <a:ext cx="2955032" cy="4020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E:\My Documents\Jugoslavija\tito_stalin_beogr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37769"/>
            <a:ext cx="3888432" cy="302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E:\My Documents\Bulgaria\09.09.1944\YK0024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293097"/>
            <a:ext cx="3862380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E:\My Documents\Istorija IV godina\Gemany 1945-2000\Berlin 19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0648"/>
            <a:ext cx="3600400" cy="244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~PP3036.WAV">
            <a:hlinkClick r:id="" action="ppaction://media"/>
          </p:cNvPr>
          <p:cNvPicPr>
            <a:picLocks noRot="1" noChangeAspect="1"/>
          </p:cNvPicPr>
          <p:nvPr>
            <a:wavAudioFile r:embed="rId1" name="~PP3036.WAV"/>
          </p:nvPr>
        </p:nvPicPr>
        <p:blipFill>
          <a:blip r:embed="rId8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7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y Documents\Istorija IV godina\SSSR\Propaganda\stalinscccp6pu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2333"/>
          <a:stretch>
            <a:fillRect/>
          </a:stretch>
        </p:blipFill>
        <p:spPr bwMode="auto">
          <a:xfrm>
            <a:off x="0" y="0"/>
            <a:ext cx="339446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E:\My Documents\Istorija IV godina\SSSR\Propaganda\stalin_po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844824"/>
            <a:ext cx="3096344" cy="450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E:\My Documents\Istorija IV godina\SSSR\Propaganda\Stalin - lenin.jpg"/>
          <p:cNvPicPr>
            <a:picLocks noChangeAspect="1" noChangeArrowheads="1"/>
          </p:cNvPicPr>
          <p:nvPr/>
        </p:nvPicPr>
        <p:blipFill>
          <a:blip r:embed="rId5" cstate="print"/>
          <a:srcRect l="2333" r="1993" b="8455"/>
          <a:stretch>
            <a:fillRect/>
          </a:stretch>
        </p:blipFill>
        <p:spPr bwMode="auto">
          <a:xfrm>
            <a:off x="5499100" y="4005064"/>
            <a:ext cx="36449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E:\My Documents\Istorija IV godina\SSSR\Propaganda\T-SHIRT042_vi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2560" y="0"/>
            <a:ext cx="3941440" cy="303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~PP732.WAV">
            <a:hlinkClick r:id="" action="ppaction://media"/>
          </p:cNvPr>
          <p:cNvPicPr>
            <a:picLocks noRot="1" noChangeAspect="1"/>
          </p:cNvPicPr>
          <p:nvPr>
            <a:wavAudioFile r:embed="rId1" name="~PP732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8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y Documents\Istorija IV godina\SSSR\Propaganda\28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0"/>
            <a:ext cx="3823520" cy="5266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:\My Documents\Istorija IV godina\SSSR\Propaganda\Po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4453" y="2780928"/>
            <a:ext cx="2859547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E:\My Documents\Istorija IV godina\SSSR\Propaganda\e15-1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0648"/>
            <a:ext cx="2035175" cy="295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E:\My Documents\Istorija IV godina\SSSR\Propaganda\forever4jp Hungary USSR Jugoslavi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894667"/>
            <a:ext cx="2736303" cy="3963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~PP2571.WAV">
            <a:hlinkClick r:id="" action="ppaction://media"/>
          </p:cNvPr>
          <p:cNvPicPr>
            <a:picLocks noRot="1" noChangeAspect="1"/>
          </p:cNvPicPr>
          <p:nvPr>
            <a:wavAudioFile r:embed="rId1" name="~PP2571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9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7467600" cy="5793507"/>
          </a:xfrm>
        </p:spPr>
        <p:txBody>
          <a:bodyPr/>
          <a:lstStyle/>
          <a:p>
            <a:r>
              <a:rPr lang="mk-MK" dirty="0" smtClean="0"/>
              <a:t>Се национализираат сите средства за производство</a:t>
            </a:r>
          </a:p>
          <a:p>
            <a:r>
              <a:rPr lang="mk-MK" dirty="0" smtClean="0"/>
              <a:t>Аграрна реформа - се спроведува принудна колективизација</a:t>
            </a:r>
          </a:p>
          <a:p>
            <a:r>
              <a:rPr lang="mk-MK" dirty="0" smtClean="0"/>
              <a:t>Брза индустријализација</a:t>
            </a:r>
          </a:p>
          <a:p>
            <a:endParaRPr lang="mk-MK" dirty="0" smtClean="0"/>
          </a:p>
          <a:p>
            <a:endParaRPr lang="mk-MK" dirty="0"/>
          </a:p>
        </p:txBody>
      </p:sp>
      <p:pic>
        <p:nvPicPr>
          <p:cNvPr id="4" name="Picture 5" descr="E:\My Documents\Istorija IV godina\SSSR\Kolektivizacija\communism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692650"/>
            <a:ext cx="2819400" cy="216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E:\My Documents\Istorija IV godina\SSSR\Kolektivizacija\ecde2b511579aa8ce3dd039cc02b6a71_1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0544" y="1844824"/>
            <a:ext cx="3123456" cy="4721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E:\My Documents\Istorija IV godina\SSSR\Kolektivizacija\collective farm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780928"/>
            <a:ext cx="4139952" cy="2654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~PP1468.WAV">
            <a:hlinkClick r:id="" action="ppaction://media"/>
          </p:cNvPr>
          <p:cNvPicPr>
            <a:picLocks noRot="1" noChangeAspect="1"/>
          </p:cNvPicPr>
          <p:nvPr>
            <a:wavAudioFile r:embed="rId1" name="~PP1468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0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y Documents\Istorija IV godina\SSSR\europefrommoscow570x6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3602"/>
            <a:ext cx="7344816" cy="6804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~PP1834.WAV">
            <a:hlinkClick r:id="" action="ppaction://media"/>
          </p:cNvPr>
          <p:cNvPicPr>
            <a:picLocks noRot="1" noChangeAspect="1"/>
          </p:cNvPicPr>
          <p:nvPr>
            <a:wavAudioFile r:embed="rId1" name="~PP183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7467600" cy="5793507"/>
          </a:xfrm>
        </p:spPr>
        <p:txBody>
          <a:bodyPr>
            <a:normAutofit lnSpcReduction="10000"/>
          </a:bodyPr>
          <a:lstStyle/>
          <a:p>
            <a:r>
              <a:rPr lang="mk-MK" dirty="0" smtClean="0"/>
              <a:t>Социјалистичките земји влегуваат во длабока економска криза.</a:t>
            </a:r>
          </a:p>
          <a:p>
            <a:r>
              <a:rPr lang="mk-MK" dirty="0" smtClean="0"/>
              <a:t>Причини: принудната колективизација, индустријализацијата, погрешни инвестиции, ликвидацијата на приватната сопственост и немањето приватна иницијатива.</a:t>
            </a:r>
          </a:p>
          <a:p>
            <a:r>
              <a:rPr lang="mk-MK" dirty="0" smtClean="0"/>
              <a:t>Сите слоеви на населението се наоѓаат во тешка материјална состојба</a:t>
            </a:r>
            <a:r>
              <a:rPr lang="en-US" dirty="0" smtClean="0"/>
              <a:t>;</a:t>
            </a:r>
            <a:r>
              <a:rPr lang="mk-MK" dirty="0" smtClean="0"/>
              <a:t> животниот стандард опаѓа</a:t>
            </a:r>
            <a:r>
              <a:rPr lang="en-US" dirty="0" smtClean="0"/>
              <a:t>;</a:t>
            </a:r>
            <a:r>
              <a:rPr lang="mk-MK" dirty="0" smtClean="0"/>
              <a:t> народот гладува.</a:t>
            </a:r>
          </a:p>
          <a:p>
            <a:r>
              <a:rPr lang="mk-MK" dirty="0" smtClean="0"/>
              <a:t>Незадоволството расте од ден на ден.</a:t>
            </a:r>
            <a:endParaRPr lang="mk-MK" dirty="0"/>
          </a:p>
        </p:txBody>
      </p:sp>
      <p:pic>
        <p:nvPicPr>
          <p:cNvPr id="4" name="~PP12.WAV">
            <a:hlinkClick r:id="" action="ppaction://media"/>
          </p:cNvPr>
          <p:cNvPicPr>
            <a:picLocks noRot="1" noChangeAspect="1"/>
          </p:cNvPicPr>
          <p:nvPr>
            <a:wavAudioFile r:embed="rId1" name="~PP1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7467600" cy="5433467"/>
          </a:xfrm>
        </p:spPr>
        <p:txBody>
          <a:bodyPr>
            <a:normAutofit fontScale="92500"/>
          </a:bodyPr>
          <a:lstStyle/>
          <a:p>
            <a:r>
              <a:rPr lang="mk-MK" dirty="0" smtClean="0"/>
              <a:t>Економската криза и лишените политички и економски слободи во социјалистичките земји допринесуваат неопходна потреба за реформи.</a:t>
            </a:r>
          </a:p>
          <a:p>
            <a:r>
              <a:rPr lang="mk-MK" dirty="0" smtClean="0"/>
              <a:t>Прва форма на отпор против лошата политика и ситуација е појавата на т.н „дисиденти“ – видни интелектуалци кои го критикуваат режимот.</a:t>
            </a:r>
          </a:p>
          <a:p>
            <a:r>
              <a:rPr lang="mk-MK" dirty="0" smtClean="0"/>
              <a:t>Процесот на десталинизација започнува на </a:t>
            </a:r>
            <a:r>
              <a:rPr lang="en-US" dirty="0" smtClean="0"/>
              <a:t>XX K</a:t>
            </a:r>
            <a:r>
              <a:rPr lang="mk-MK" dirty="0" smtClean="0"/>
              <a:t>онгрес на Комунистичката партија на СС, кога е критикувана политиката на Сталин.</a:t>
            </a:r>
          </a:p>
          <a:p>
            <a:endParaRPr lang="mk-MK" dirty="0"/>
          </a:p>
        </p:txBody>
      </p:sp>
      <p:pic>
        <p:nvPicPr>
          <p:cNvPr id="4" name="~PP1575.WAV">
            <a:hlinkClick r:id="" action="ppaction://media"/>
          </p:cNvPr>
          <p:cNvPicPr>
            <a:picLocks noRot="1" noChangeAspect="1"/>
          </p:cNvPicPr>
          <p:nvPr>
            <a:wavAudioFile r:embed="rId1" name="~PP1575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9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716</TotalTime>
  <Words>410</Words>
  <Application>Microsoft Office PowerPoint</Application>
  <PresentationFormat>On-screen Show (4:3)</PresentationFormat>
  <Paragraphs>37</Paragraphs>
  <Slides>20</Slides>
  <Notes>2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Technic</vt:lpstr>
      <vt:lpstr>ПОДЕМОТ И КРИЗИТЕ НА СОЦИЈАЛИЗМОТ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1956 – XX – конгрес на КПСС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ПОДЕМОТ И КРИЗИТЕ НА СОЦИЈАЛИЗМОТ</dc:title>
  <dc:creator>GORDANA</dc:creator>
  <cp:lastModifiedBy>GORDANA</cp:lastModifiedBy>
  <cp:revision>10</cp:revision>
  <dcterms:created xsi:type="dcterms:W3CDTF">2020-03-17T21:52:40Z</dcterms:created>
  <dcterms:modified xsi:type="dcterms:W3CDTF">2020-03-18T09:49:02Z</dcterms:modified>
</cp:coreProperties>
</file>