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06E566-19DD-4397-853C-A9FD2D61303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2802B0-921C-445C-8089-E819A293A3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15361"/>
          </a:xfrm>
        </p:spPr>
        <p:txBody>
          <a:bodyPr>
            <a:normAutofit/>
          </a:bodyPr>
          <a:lstStyle/>
          <a:p>
            <a:pPr algn="ctr"/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ПРИСТАП </a:t>
            </a:r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ОПСЕРВАЦИЈА НА ИЗЛАЧЕВИНИ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VOMITUS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2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Vomitus, emesis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 исфрлање на желудечна содржина  во надворешната средина преку езофагус и уста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ДЕФИНИЦИЈА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Doma\Desktop\вомиту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37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1.Поради оштетување на центарот за повраќање (кој се наоѓа во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medula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oblongata)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поради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tumor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cerebri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крварење во мозокот и т. н.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Поради надразнување на рецепторите  за повраќање кои се наоѓаат во коренот на јазикот,желудникот,средното уво и т. н.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ПРИЧИНИ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85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Ако пациентот повраќа поради оштетување на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medula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oblongata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повраќа  во мала количина без претходни симптоми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Ако побраќа поради надразнетост на рецепторите, од предмети, храна, секрет, токсини,прво осеќа мачнина и гадење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(nausea)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и има зголемено лачење на плунка(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salivatio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КАРАКТЕРИСТИКИ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Doma\Desktop\наусе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11195"/>
            <a:ext cx="2819400" cy="304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5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Макроскопски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Хемиски 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Микробиолошки</a:t>
            </a:r>
          </a:p>
          <a:p>
            <a:endParaRPr lang="mk-MK" dirty="0" smtClean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ИСПИТУВАЊЕ</a:t>
            </a:r>
            <a:r>
              <a:rPr lang="mk-MK" sz="2000" dirty="0" smtClean="0"/>
              <a:t> НА ПОВРАТЕНА МАСА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97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30763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1.Количина 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количината на повратената маса зависи од причината која довела до повраќање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2.Боја – зависи од видот на храната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haematemesis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, повратената маса има изглед на талог од црно кафе и  настанува при крварење во желудникот(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ulkus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ventriculi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carcinoma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ventriculi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miserere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присуство на измет во повратена маса и настанува при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ileus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3.Ph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реакција е кисела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4.Мирис , киселкав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Макроскопски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 descr="C:\Users\Doma\Desktop\hematemez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15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Повратените маси се испитуваат со цел да се потврди присуство на лек, киселина, база, отров кои во организмот можат да бидат внесени намерно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suicid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или убиство) или случајно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Хемиско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испитување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Doma\Desktop\vomit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81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35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 изведува за докажување на бактерии во повратена маса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Микробиолошко испитување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Doma\Desktop\vomit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28860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13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Болните можат да повраќаат во седната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легната или стоечка положба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ПОЛОЖБА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 descr="C:\Users\Doma\Desktop\vomit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Doma\Desktop\Sliki za prezentacii\images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172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243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ПРИСТАП ПРИ ОПСЕРВАЦИЈА НА ИЗЛАЧЕВИНИ</vt:lpstr>
      <vt:lpstr>ДЕФИНИЦИЈА</vt:lpstr>
      <vt:lpstr>ПРИЧИНИ</vt:lpstr>
      <vt:lpstr>КАРАКТЕРИСТИКИ</vt:lpstr>
      <vt:lpstr>ИСПИТУВАЊЕ НА ПОВРАТЕНА МАСА</vt:lpstr>
      <vt:lpstr>Макроскопски</vt:lpstr>
      <vt:lpstr>Хемиско испитување </vt:lpstr>
      <vt:lpstr>Микробиолошко испитување</vt:lpstr>
      <vt:lpstr>ПОЛОЖБА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ПРИСТАП ПРИ ОПСЕРВАЦИЈА НА ИЗЛАЧЕВИНИ</dc:title>
  <dc:creator>Doma</dc:creator>
  <cp:lastModifiedBy>Doma</cp:lastModifiedBy>
  <cp:revision>10</cp:revision>
  <dcterms:created xsi:type="dcterms:W3CDTF">2020-03-19T13:43:06Z</dcterms:created>
  <dcterms:modified xsi:type="dcterms:W3CDTF">2020-03-20T17:05:34Z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