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B9CD5-7B64-426F-912F-7D147225785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9CD35-0867-4FA4-9682-4D717718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63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9CD35-0867-4FA4-9682-4D717718BB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38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9CD35-0867-4FA4-9682-4D717718BB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7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217092-14F3-45EB-9C21-0725076D022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D5B283-D117-4F9A-96FF-EA3E6AA5B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17092-14F3-45EB-9C21-0725076D022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5B283-D117-4F9A-96FF-EA3E6AA5B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17092-14F3-45EB-9C21-0725076D022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5B283-D117-4F9A-96FF-EA3E6AA5B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17092-14F3-45EB-9C21-0725076D022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5B283-D117-4F9A-96FF-EA3E6AA5BA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17092-14F3-45EB-9C21-0725076D022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5B283-D117-4F9A-96FF-EA3E6AA5BA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17092-14F3-45EB-9C21-0725076D022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5B283-D117-4F9A-96FF-EA3E6AA5BA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17092-14F3-45EB-9C21-0725076D022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5B283-D117-4F9A-96FF-EA3E6AA5BA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17092-14F3-45EB-9C21-0725076D022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5B283-D117-4F9A-96FF-EA3E6AA5BA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17092-14F3-45EB-9C21-0725076D022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5B283-D117-4F9A-96FF-EA3E6AA5B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217092-14F3-45EB-9C21-0725076D022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5B283-D117-4F9A-96FF-EA3E6AA5BA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217092-14F3-45EB-9C21-0725076D022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D5B283-D117-4F9A-96FF-EA3E6AA5BA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217092-14F3-45EB-9C21-0725076D0228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D5B283-D117-4F9A-96FF-EA3E6AA5BA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466850"/>
          </a:xfrm>
        </p:spPr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Пристап при опсервација на излачувања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155" y="44196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Испитување на урина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Doma\Desktop\Sliki za prezentacii\Analiza-ur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199"/>
            <a:ext cx="3213511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Урина се зема дома во стерилна чашка по следниот протокол: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Прво се прави тоалета на надворешните генитални органи, со млака вода и благ сапун, без дезинфициенси. Кај мажите доволно е едно измивање со повлечен препуциум, а кај жените се препорачуваат неколку измивања и собирање на урината веднаш по тоалетата.</a:t>
            </a:r>
          </a:p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Во текот на мокрењето првиот млаз се отфрла бидејќи е контаминиран со физиолошката флора на уретрата, а се собира средниот, без да се прекинува мокрењето, во количина од околу 2-5 ml урина, директно во стерилната чашка.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Ако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урината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не може да се обработи во микробиолошка лабораторија најдоцна 2 часа по мокрењето, таа треба да се чува во фрижидер на +4 </a:t>
            </a:r>
            <a:r>
              <a:rPr lang="ru-RU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C или на ладно место, најмногу 24 часа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За микробиолошко испитување мокрачата можи да се земи директно од мочниот меур со медицинска манипулација-катетеризација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Микробиолошко испитување – за уринокултура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Doma\Desktop\Sliki za prezentacii\hq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38800"/>
            <a:ext cx="1676400" cy="109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6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ma\Desktop\Sliki za prezentacii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3300" y="2634456"/>
            <a:ext cx="20574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Урината е излачевина  од бубрезите,што се добива со процесите на гломеруларна филтрација,тубуларна реапсорпција и тубулска секреција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94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ma\Desktop\Sliki za prezentacii\Analiza-urin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9475" y="2934494"/>
            <a:ext cx="23050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 испитува:</a:t>
            </a:r>
            <a:b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-макроскопски</a:t>
            </a:r>
            <a:b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-микроскопски</a:t>
            </a:r>
            <a:b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-хемиски </a:t>
            </a:r>
            <a:b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-микробиолошки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C:\Users\Doma\Desktop\Sliki za prezentacii\picture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636" y="1828800"/>
            <a:ext cx="4972050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6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Количина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на мокрача која се собира за 24 часа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diureza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mk-MK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-нормално изнесува од 1200 – 1500 мл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Промени во диурезата се:</a:t>
            </a:r>
          </a:p>
          <a:p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poliuria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(зголемена диуреза)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-oliguria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(намалена диуреза)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-anuria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(диуреза од 100 мл или помалку) 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retentio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(задржување на мокрачата поради пречки во истекувањето     тумор,камен и т.н.)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incontinentio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(неконтролирано мокрење)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Макроскопски – промени кои се гледаат со голо око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Промени во бојата се: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темна урина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има при: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oliguria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epidemica,ciroza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опетруктивна жолтица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b="1" dirty="0"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рвена –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hematuria</a:t>
            </a:r>
          </a:p>
          <a:p>
            <a:r>
              <a:rPr lang="mk-MK" sz="2000" b="1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аматена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albuminuria</a:t>
            </a:r>
          </a:p>
          <a:p>
            <a:r>
              <a:rPr lang="mk-MK" sz="2000" b="1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лечно заматена -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pyuria</a:t>
            </a:r>
            <a:endParaRPr lang="mk-MK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Боја – светложолта од присутниот  урохром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1" name="Picture 5" descr="C:\Users\Doma\Desktop\Sliki za prezentacii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09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k-MK" sz="2000" dirty="0" smtClean="0"/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Се мери со уринометар и нормално изнесува од 1015 - 1025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Густина на мокрача – е број кој покажува колку пати некоја течност е потешка од иста количина на  вода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Doma\Desktop\Sliki za prezentacii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242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5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 smtClean="0"/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Мирисот зависи од  видот на исхраната, лекови или присуство на бактерии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на мокрачата е слабо кисела 6 -6,5 и се испитува со лакмусова хартија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ако мокрачата долго време е алкална е најчеста причина за инфекција на мочните патишта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ако мокрачата е долго време кисела е причина за склоност за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calcululoza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камен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 – </a:t>
            </a:r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Мирис и </a:t>
            </a: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мокрача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mk-MK" dirty="0" smtClean="0"/>
          </a:p>
          <a:p>
            <a:endParaRPr lang="mk-MK" dirty="0"/>
          </a:p>
          <a:p>
            <a:endParaRPr lang="mk-MK" dirty="0" smtClean="0"/>
          </a:p>
          <a:p>
            <a:endParaRPr lang="mk-MK" dirty="0" smtClean="0"/>
          </a:p>
          <a:p>
            <a:endParaRPr lang="mk-M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Се состои од испитување на седиментот на мокрачата и нормално има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– 2 еритроцити на едно видно микроскопско поле, 2- 3 леукоцити,епителни клетки и минерални соли</a:t>
            </a:r>
          </a:p>
          <a:p>
            <a:endParaRPr lang="mk-MK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010400" cy="1295400"/>
          </a:xfrm>
        </p:spPr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Микроскопско испитување</a:t>
            </a:r>
            <a:b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7" name="Picture 3" descr="C:\Users\Doma\Desktop\Sliki za prezentacii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7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 smtClean="0"/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Се состои од  докажување на крв, гликоза,минерални материи,албумини и т.н.</a:t>
            </a:r>
          </a:p>
          <a:p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мокрачата се додаваат одредени хемиски  реагенси за докажување на посебни супстанции</a:t>
            </a:r>
          </a:p>
          <a:p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Пробите можат да бидат квалитативни и квантитативни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Хемиско испитување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1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</TotalTime>
  <Words>428</Words>
  <Application>Microsoft Office PowerPoint</Application>
  <PresentationFormat>On-screen Show (4:3)</PresentationFormat>
  <Paragraphs>62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Пристап при опсервација на излачувања</vt:lpstr>
      <vt:lpstr>Урината е излачевина  од бубрезите,што се добива со процесите на гломеруларна филтрација,тубуларна реапсорпција и тубулска секреција</vt:lpstr>
      <vt:lpstr>Се испитува: -макроскопски -микроскопски -хемиски  -микробиолошки</vt:lpstr>
      <vt:lpstr>Макроскопски – промени кои се гледаат со голо око</vt:lpstr>
      <vt:lpstr>II Боја – светложолта од присутниот  урохром</vt:lpstr>
      <vt:lpstr>III Густина на мокрача – е број кој покажува колку пати некоја течност е потешка од иста количина на  вода</vt:lpstr>
      <vt:lpstr>IV – Мирис и  Ph на мокрача</vt:lpstr>
      <vt:lpstr>Микроскопско испитување </vt:lpstr>
      <vt:lpstr>Хемиско испитување</vt:lpstr>
      <vt:lpstr>Микробиолошко испитување – за уринокултура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Пристап при опсервација на излачувања</dc:title>
  <dc:creator>Doma</dc:creator>
  <cp:lastModifiedBy>Doma</cp:lastModifiedBy>
  <cp:revision>18</cp:revision>
  <dcterms:created xsi:type="dcterms:W3CDTF">2020-03-18T19:59:59Z</dcterms:created>
  <dcterms:modified xsi:type="dcterms:W3CDTF">2020-03-20T17:04:50Z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