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57" r:id="rId3"/>
    <p:sldId id="258" r:id="rId4"/>
    <p:sldId id="259" r:id="rId5"/>
    <p:sldId id="260" r:id="rId6"/>
    <p:sldId id="261" r:id="rId7"/>
    <p:sldId id="262" r:id="rId8"/>
    <p:sldId id="263" r:id="rId9"/>
  </p:sldIdLst>
  <p:sldSz cx="9144000" cy="6858000" type="screen4x3"/>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372837" cy="502563"/>
          </a:xfrm>
          <a:prstGeom prst="rect">
            <a:avLst/>
          </a:prstGeom>
          <a:noFill/>
          <a:ln>
            <a:noFill/>
          </a:ln>
        </p:spPr>
        <p:txBody>
          <a:bodyPr vert="horz" wrap="square" lIns="90004" tIns="44997" rIns="90004" bIns="44997" anchor="t" anchorCtr="0" compatLnSpc="0"/>
          <a:lstStyle/>
          <a:p>
            <a:pPr marL="0" marR="0" lvl="0" indent="0" algn="l"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mk-MK" sz="1400" b="0" i="0" u="none" strike="noStrike" kern="1200" cap="none" spc="0" baseline="0">
              <a:solidFill>
                <a:srgbClr val="000000"/>
              </a:solidFill>
              <a:uFillTx/>
              <a:latin typeface="Arial" pitchFamily="18"/>
              <a:ea typeface="DejaVu Sans Condensed" pitchFamily="2"/>
              <a:cs typeface="FreeSans" pitchFamily="2"/>
            </a:endParaRPr>
          </a:p>
        </p:txBody>
      </p:sp>
      <p:sp>
        <p:nvSpPr>
          <p:cNvPr id="3" name="Date Placeholder 2"/>
          <p:cNvSpPr txBox="1">
            <a:spLocks noGrp="1"/>
          </p:cNvSpPr>
          <p:nvPr>
            <p:ph type="dt" sz="quarter" idx="1"/>
          </p:nvPr>
        </p:nvSpPr>
        <p:spPr>
          <a:xfrm>
            <a:off x="4399196" y="0"/>
            <a:ext cx="3372837" cy="502563"/>
          </a:xfrm>
          <a:prstGeom prst="rect">
            <a:avLst/>
          </a:prstGeom>
          <a:noFill/>
          <a:ln>
            <a:noFill/>
          </a:ln>
        </p:spPr>
        <p:txBody>
          <a:bodyPr vert="horz" wrap="square" lIns="90004" tIns="44997" rIns="90004" bIns="44997" anchor="t" anchorCtr="0" compatLnSpc="0"/>
          <a:lstStyle/>
          <a:p>
            <a:pPr marL="0" marR="0" lvl="0" indent="0" algn="r"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mk-MK" sz="1400" b="0" i="0" u="none" strike="noStrike" kern="1200" cap="none" spc="0" baseline="0">
              <a:solidFill>
                <a:srgbClr val="000000"/>
              </a:solidFill>
              <a:uFillTx/>
              <a:latin typeface="Arial" pitchFamily="18"/>
              <a:ea typeface="DejaVu Sans Condensed" pitchFamily="2"/>
              <a:cs typeface="FreeSans" pitchFamily="2"/>
            </a:endParaRPr>
          </a:p>
        </p:txBody>
      </p:sp>
      <p:sp>
        <p:nvSpPr>
          <p:cNvPr id="4" name="Footer Placeholder 3"/>
          <p:cNvSpPr txBox="1">
            <a:spLocks noGrp="1"/>
          </p:cNvSpPr>
          <p:nvPr>
            <p:ph type="ftr" sz="quarter" idx="2"/>
          </p:nvPr>
        </p:nvSpPr>
        <p:spPr>
          <a:xfrm>
            <a:off x="0" y="9555480"/>
            <a:ext cx="3372837" cy="502563"/>
          </a:xfrm>
          <a:prstGeom prst="rect">
            <a:avLst/>
          </a:prstGeom>
          <a:noFill/>
          <a:ln>
            <a:noFill/>
          </a:ln>
        </p:spPr>
        <p:txBody>
          <a:bodyPr vert="horz" wrap="square" lIns="90004" tIns="44997" rIns="90004" bIns="44997" anchor="b" anchorCtr="0" compatLnSpc="0"/>
          <a:lstStyle/>
          <a:p>
            <a:pPr marL="0" marR="0" lvl="0" indent="0" algn="l"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mk-MK" sz="1400" b="0" i="0" u="none" strike="noStrike" kern="1200" cap="none" spc="0" baseline="0">
              <a:solidFill>
                <a:srgbClr val="000000"/>
              </a:solidFill>
              <a:uFillTx/>
              <a:latin typeface="Arial" pitchFamily="18"/>
              <a:ea typeface="DejaVu Sans Condensed" pitchFamily="2"/>
              <a:cs typeface="FreeSans" pitchFamily="2"/>
            </a:endParaRPr>
          </a:p>
        </p:txBody>
      </p:sp>
      <p:sp>
        <p:nvSpPr>
          <p:cNvPr id="5" name="Slide Number Placeholder 4"/>
          <p:cNvSpPr txBox="1">
            <a:spLocks noGrp="1"/>
          </p:cNvSpPr>
          <p:nvPr>
            <p:ph type="sldNum" sz="quarter" idx="3"/>
          </p:nvPr>
        </p:nvSpPr>
        <p:spPr>
          <a:xfrm>
            <a:off x="4399196" y="9555480"/>
            <a:ext cx="3372837" cy="502563"/>
          </a:xfrm>
          <a:prstGeom prst="rect">
            <a:avLst/>
          </a:prstGeom>
          <a:noFill/>
          <a:ln>
            <a:noFill/>
          </a:ln>
        </p:spPr>
        <p:txBody>
          <a:bodyPr vert="horz" wrap="square" lIns="90004" tIns="44997" rIns="90004" bIns="44997" anchor="b" anchorCtr="0" compatLnSpc="0"/>
          <a:lstStyle/>
          <a:p>
            <a:pPr marL="0" marR="0" lvl="0" indent="0" algn="r"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fld id="{586CF05E-08B3-4BFA-B365-60EE66341D73}" type="slidenum">
              <a:t>‹#›</a:t>
            </a:fld>
            <a:endParaRPr lang="mk-MK" sz="1400" b="0" i="0" u="none" strike="noStrike" kern="1200" cap="none" spc="0" baseline="0">
              <a:solidFill>
                <a:srgbClr val="000000"/>
              </a:solidFill>
              <a:uFillTx/>
              <a:latin typeface="Arial" pitchFamily="18"/>
              <a:ea typeface="DejaVu Sans Condensed" pitchFamily="2"/>
              <a:cs typeface="FreeSans" pitchFamily="2"/>
            </a:endParaRPr>
          </a:p>
        </p:txBody>
      </p:sp>
    </p:spTree>
    <p:extLst>
      <p:ext uri="{BB962C8B-B14F-4D97-AF65-F5344CB8AC3E}">
        <p14:creationId xmlns:p14="http://schemas.microsoft.com/office/powerpoint/2010/main" val="32550318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1371600" y="764282"/>
            <a:ext cx="5028477" cy="3771360"/>
          </a:xfrm>
          <a:prstGeom prst="rect">
            <a:avLst/>
          </a:prstGeom>
          <a:noFill/>
          <a:ln>
            <a:noFill/>
            <a:prstDash val="solid"/>
          </a:ln>
        </p:spPr>
      </p:sp>
      <p:sp>
        <p:nvSpPr>
          <p:cNvPr id="3" name="Notes Placeholder 2"/>
          <p:cNvSpPr txBox="1">
            <a:spLocks noGrp="1"/>
          </p:cNvSpPr>
          <p:nvPr>
            <p:ph type="body" sz="quarter" idx="3"/>
          </p:nvPr>
        </p:nvSpPr>
        <p:spPr>
          <a:xfrm>
            <a:off x="777240" y="4777557"/>
            <a:ext cx="6217563" cy="4525923"/>
          </a:xfrm>
          <a:prstGeom prst="rect">
            <a:avLst/>
          </a:prstGeom>
          <a:noFill/>
          <a:ln>
            <a:noFill/>
          </a:ln>
        </p:spPr>
        <p:txBody>
          <a:bodyPr vert="horz" wrap="square" lIns="0" tIns="0" rIns="0" bIns="0" anchor="t" anchorCtr="0" compatLnSpc="1"/>
          <a:lstStyle/>
          <a:p>
            <a:pPr lvl="0"/>
            <a:endParaRPr lang="mk-MK"/>
          </a:p>
        </p:txBody>
      </p:sp>
      <p:sp>
        <p:nvSpPr>
          <p:cNvPr id="4" name="Header Placeholder 3"/>
          <p:cNvSpPr txBox="1">
            <a:spLocks noGrp="1"/>
          </p:cNvSpPr>
          <p:nvPr>
            <p:ph type="hdr" sz="quarter"/>
          </p:nvPr>
        </p:nvSpPr>
        <p:spPr>
          <a:xfrm>
            <a:off x="0" y="0"/>
            <a:ext cx="3372837" cy="502563"/>
          </a:xfrm>
          <a:prstGeom prst="rect">
            <a:avLst/>
          </a:prstGeom>
          <a:noFill/>
          <a:ln>
            <a:noFill/>
          </a:ln>
        </p:spPr>
        <p:txBody>
          <a:bodyPr vert="horz" wrap="square" lIns="0" tIns="0" rIns="0" bIns="0" anchor="t" anchorCtr="0" compatLnSpc="1"/>
          <a:lstStyle>
            <a:lvl1pPr marL="0" marR="0" lvl="0" indent="0" algn="l" defTabSz="914400" rtl="0" fontAlgn="auto" hangingPunct="0">
              <a:lnSpc>
                <a:spcPct val="100000"/>
              </a:lnSpc>
              <a:spcBef>
                <a:spcPts val="0"/>
              </a:spcBef>
              <a:spcAft>
                <a:spcPts val="0"/>
              </a:spcAft>
              <a:buNone/>
              <a:tabLst/>
              <a:defRPr lang="mk-MK" sz="1400" b="0" i="0" u="none" strike="noStrike" kern="1200" cap="none" spc="0" baseline="0">
                <a:solidFill>
                  <a:srgbClr val="000000"/>
                </a:solidFill>
                <a:uFillTx/>
                <a:latin typeface="Times New Roman" pitchFamily="18"/>
                <a:ea typeface="DejaVu Sans Condensed" pitchFamily="2"/>
                <a:cs typeface="DejaVu Sans Condensed" pitchFamily="2"/>
              </a:defRPr>
            </a:lvl1pPr>
          </a:lstStyle>
          <a:p>
            <a:pPr lvl="0"/>
            <a:endParaRPr lang="mk-MK"/>
          </a:p>
        </p:txBody>
      </p:sp>
      <p:sp>
        <p:nvSpPr>
          <p:cNvPr id="5" name="Date Placeholder 4"/>
          <p:cNvSpPr txBox="1">
            <a:spLocks noGrp="1"/>
          </p:cNvSpPr>
          <p:nvPr>
            <p:ph type="dt" idx="1"/>
          </p:nvPr>
        </p:nvSpPr>
        <p:spPr>
          <a:xfrm>
            <a:off x="4399196" y="0"/>
            <a:ext cx="3372837" cy="502563"/>
          </a:xfrm>
          <a:prstGeom prst="rect">
            <a:avLst/>
          </a:prstGeom>
          <a:noFill/>
          <a:ln>
            <a:noFill/>
          </a:ln>
        </p:spPr>
        <p:txBody>
          <a:bodyPr vert="horz" wrap="square" lIns="0" tIns="0" rIns="0" bIns="0" anchor="t" anchorCtr="0" compatLnSpc="1"/>
          <a:lstStyle>
            <a:lvl1pPr marL="0" marR="0" lvl="0" indent="0" algn="r" defTabSz="914400" rtl="0" fontAlgn="auto" hangingPunct="0">
              <a:lnSpc>
                <a:spcPct val="100000"/>
              </a:lnSpc>
              <a:spcBef>
                <a:spcPts val="0"/>
              </a:spcBef>
              <a:spcAft>
                <a:spcPts val="0"/>
              </a:spcAft>
              <a:buNone/>
              <a:tabLst/>
              <a:defRPr lang="mk-MK" sz="1400" b="0" i="0" u="none" strike="noStrike" kern="1200" cap="none" spc="0" baseline="0">
                <a:solidFill>
                  <a:srgbClr val="000000"/>
                </a:solidFill>
                <a:uFillTx/>
                <a:latin typeface="Times New Roman" pitchFamily="18"/>
                <a:ea typeface="DejaVu Sans Condensed" pitchFamily="2"/>
                <a:cs typeface="DejaVu Sans Condensed" pitchFamily="2"/>
              </a:defRPr>
            </a:lvl1pPr>
          </a:lstStyle>
          <a:p>
            <a:pPr lvl="0"/>
            <a:endParaRPr lang="mk-MK"/>
          </a:p>
        </p:txBody>
      </p:sp>
      <p:sp>
        <p:nvSpPr>
          <p:cNvPr id="6" name="Footer Placeholder 5"/>
          <p:cNvSpPr txBox="1">
            <a:spLocks noGrp="1"/>
          </p:cNvSpPr>
          <p:nvPr>
            <p:ph type="ftr" sz="quarter" idx="4"/>
          </p:nvPr>
        </p:nvSpPr>
        <p:spPr>
          <a:xfrm>
            <a:off x="0" y="9555480"/>
            <a:ext cx="3372837" cy="502563"/>
          </a:xfrm>
          <a:prstGeom prst="rect">
            <a:avLst/>
          </a:prstGeom>
          <a:noFill/>
          <a:ln>
            <a:noFill/>
          </a:ln>
        </p:spPr>
        <p:txBody>
          <a:bodyPr vert="horz" wrap="square" lIns="0" tIns="0" rIns="0" bIns="0" anchor="b" anchorCtr="0" compatLnSpc="1"/>
          <a:lstStyle>
            <a:lvl1pPr marL="0" marR="0" lvl="0" indent="0" algn="l" defTabSz="914400" rtl="0" fontAlgn="auto" hangingPunct="0">
              <a:lnSpc>
                <a:spcPct val="100000"/>
              </a:lnSpc>
              <a:spcBef>
                <a:spcPts val="0"/>
              </a:spcBef>
              <a:spcAft>
                <a:spcPts val="0"/>
              </a:spcAft>
              <a:buNone/>
              <a:tabLst/>
              <a:defRPr lang="mk-MK" sz="1400" b="0" i="0" u="none" strike="noStrike" kern="1200" cap="none" spc="0" baseline="0">
                <a:solidFill>
                  <a:srgbClr val="000000"/>
                </a:solidFill>
                <a:uFillTx/>
                <a:latin typeface="Times New Roman" pitchFamily="18"/>
                <a:ea typeface="DejaVu Sans Condensed" pitchFamily="2"/>
                <a:cs typeface="DejaVu Sans Condensed" pitchFamily="2"/>
              </a:defRPr>
            </a:lvl1pPr>
          </a:lstStyle>
          <a:p>
            <a:pPr lvl="0"/>
            <a:endParaRPr lang="mk-MK"/>
          </a:p>
        </p:txBody>
      </p:sp>
      <p:sp>
        <p:nvSpPr>
          <p:cNvPr id="7" name="Slide Number Placeholder 6"/>
          <p:cNvSpPr txBox="1">
            <a:spLocks noGrp="1"/>
          </p:cNvSpPr>
          <p:nvPr>
            <p:ph type="sldNum" sz="quarter" idx="5"/>
          </p:nvPr>
        </p:nvSpPr>
        <p:spPr>
          <a:xfrm>
            <a:off x="4399196" y="9555480"/>
            <a:ext cx="3372837" cy="502563"/>
          </a:xfrm>
          <a:prstGeom prst="rect">
            <a:avLst/>
          </a:prstGeom>
          <a:noFill/>
          <a:ln>
            <a:noFill/>
          </a:ln>
        </p:spPr>
        <p:txBody>
          <a:bodyPr vert="horz" wrap="square" lIns="0" tIns="0" rIns="0" bIns="0" anchor="b" anchorCtr="0" compatLnSpc="1"/>
          <a:lstStyle>
            <a:lvl1pPr marL="0" marR="0" lvl="0" indent="0" algn="r" defTabSz="914400" rtl="0" fontAlgn="auto" hangingPunct="0">
              <a:lnSpc>
                <a:spcPct val="100000"/>
              </a:lnSpc>
              <a:spcBef>
                <a:spcPts val="0"/>
              </a:spcBef>
              <a:spcAft>
                <a:spcPts val="0"/>
              </a:spcAft>
              <a:buNone/>
              <a:tabLst/>
              <a:defRPr lang="mk-MK" sz="1400" b="0" i="0" u="none" strike="noStrike" kern="1200" cap="none" spc="0" baseline="0">
                <a:solidFill>
                  <a:srgbClr val="000000"/>
                </a:solidFill>
                <a:uFillTx/>
                <a:latin typeface="Times New Roman" pitchFamily="18"/>
                <a:ea typeface="DejaVu Sans Condensed" pitchFamily="2"/>
                <a:cs typeface="DejaVu Sans Condensed" pitchFamily="2"/>
              </a:defRPr>
            </a:lvl1pPr>
          </a:lstStyle>
          <a:p>
            <a:pPr lvl="0"/>
            <a:fld id="{B6B92AB6-30CD-4A17-980D-0236860237ED}" type="slidenum">
              <a:t>‹#›</a:t>
            </a:fld>
            <a:endParaRPr lang="mk-MK"/>
          </a:p>
        </p:txBody>
      </p:sp>
    </p:spTree>
    <p:extLst>
      <p:ext uri="{BB962C8B-B14F-4D97-AF65-F5344CB8AC3E}">
        <p14:creationId xmlns:p14="http://schemas.microsoft.com/office/powerpoint/2010/main" val="1763212236"/>
      </p:ext>
    </p:extLst>
  </p:cSld>
  <p:clrMap bg1="lt1" tx1="dk1" bg2="lt2" tx2="dk2" accent1="accent1" accent2="accent2" accent3="accent3" accent4="accent4" accent5="accent5" accent6="accent6" hlink="hlink" folHlink="folHlink"/>
  <p:notesStyle>
    <a:lvl1pPr marL="215999" marR="0" lvl="0" indent="-215999" defTabSz="914400" rtl="0" fontAlgn="auto" hangingPunct="0">
      <a:lnSpc>
        <a:spcPct val="100000"/>
      </a:lnSpc>
      <a:spcBef>
        <a:spcPts val="0"/>
      </a:spcBef>
      <a:spcAft>
        <a:spcPts val="0"/>
      </a:spcAft>
      <a:buNone/>
      <a:tabLst/>
      <a:defRPr lang="mk-MK" sz="2000" b="0" i="0" u="none" strike="noStrike" kern="1200" cap="none" spc="0" baseline="0">
        <a:solidFill>
          <a:srgbClr val="000000"/>
        </a:solidFill>
        <a:uFillTx/>
        <a:latin typeface="Arial" pitchFamily="18"/>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763588"/>
            <a:ext cx="5029200" cy="3771900"/>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777240" y="4777557"/>
            <a:ext cx="6217563" cy="4526280"/>
          </a:xfrm>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763588"/>
            <a:ext cx="5029200" cy="3771900"/>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777240" y="4777557"/>
            <a:ext cx="6217563" cy="4526280"/>
          </a:xfrm>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763588"/>
            <a:ext cx="5029200" cy="3771900"/>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777240" y="4777557"/>
            <a:ext cx="6217563" cy="4526280"/>
          </a:xfrm>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763588"/>
            <a:ext cx="5029200" cy="3771900"/>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777240" y="4777557"/>
            <a:ext cx="6217563" cy="4526280"/>
          </a:xfrm>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763588"/>
            <a:ext cx="5029200" cy="3771900"/>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777240" y="4777557"/>
            <a:ext cx="6217563" cy="4526280"/>
          </a:xfrm>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763588"/>
            <a:ext cx="5029200" cy="3771900"/>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777240" y="4777557"/>
            <a:ext cx="6217563" cy="4526280"/>
          </a:xfrm>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763588"/>
            <a:ext cx="5029200" cy="3771900"/>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777240" y="4777557"/>
            <a:ext cx="6217563" cy="4526280"/>
          </a:xfrm>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763588"/>
            <a:ext cx="5029200" cy="3771900"/>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777240" y="4777557"/>
            <a:ext cx="6217563" cy="4526280"/>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ight Triangle 9"/>
          <p:cNvSpPr/>
          <p:nvPr/>
        </p:nvSpPr>
        <p:spPr>
          <a:xfrm>
            <a:off x="0" y="4664144"/>
            <a:ext cx="9151086" cy="0"/>
          </a:xfrm>
          <a:custGeom>
            <a:avLst/>
            <a:gdLst>
              <a:gd name="f0" fmla="val 10800000"/>
              <a:gd name="f1" fmla="val 5400000"/>
              <a:gd name="f2" fmla="val 180"/>
              <a:gd name="f3" fmla="val w"/>
              <a:gd name="f4" fmla="val h"/>
              <a:gd name="f5" fmla="val ss"/>
              <a:gd name="f6" fmla="val 0"/>
              <a:gd name="f7" fmla="+- 0 0 -360"/>
              <a:gd name="f8" fmla="+- 0 0 -180"/>
              <a:gd name="f9" fmla="+- 0 0 -90"/>
              <a:gd name="f10" fmla="abs f3"/>
              <a:gd name="f11" fmla="abs f4"/>
              <a:gd name="f12" fmla="abs f5"/>
              <a:gd name="f13" fmla="*/ f7 f0 1"/>
              <a:gd name="f14" fmla="*/ f8 f0 1"/>
              <a:gd name="f15" fmla="*/ f9 f0 1"/>
              <a:gd name="f16" fmla="?: f10 f3 1"/>
              <a:gd name="f17" fmla="?: f11 f4 1"/>
              <a:gd name="f18" fmla="?: f12 f5 1"/>
              <a:gd name="f19" fmla="*/ f13 1 f2"/>
              <a:gd name="f20" fmla="*/ f14 1 f2"/>
              <a:gd name="f21" fmla="*/ f15 1 f2"/>
              <a:gd name="f22" fmla="*/ f16 1 21600"/>
              <a:gd name="f23" fmla="*/ f17 1 21600"/>
              <a:gd name="f24" fmla="*/ 21600 f16 1"/>
              <a:gd name="f25" fmla="*/ 21600 f17 1"/>
              <a:gd name="f26" fmla="+- f19 0 f1"/>
              <a:gd name="f27" fmla="+- f20 0 f1"/>
              <a:gd name="f28" fmla="+- f21 0 f1"/>
              <a:gd name="f29" fmla="min f23 f22"/>
              <a:gd name="f30" fmla="*/ f24 1 f18"/>
              <a:gd name="f31" fmla="*/ f25 1 f18"/>
              <a:gd name="f32" fmla="val f30"/>
              <a:gd name="f33" fmla="val f31"/>
              <a:gd name="f34" fmla="*/ f6 f29 1"/>
              <a:gd name="f35" fmla="+- f33 0 f6"/>
              <a:gd name="f36" fmla="+- f32 0 f6"/>
              <a:gd name="f37" fmla="*/ f33 f29 1"/>
              <a:gd name="f38" fmla="*/ f32 f29 1"/>
              <a:gd name="f39" fmla="*/ f35 1 2"/>
              <a:gd name="f40" fmla="*/ f36 1 2"/>
              <a:gd name="f41" fmla="*/ f36 1 12"/>
              <a:gd name="f42" fmla="*/ f35 7 1"/>
              <a:gd name="f43" fmla="*/ f36 7 1"/>
              <a:gd name="f44" fmla="*/ f35 11 1"/>
              <a:gd name="f45" fmla="+- f6 f39 0"/>
              <a:gd name="f46" fmla="+- f6 f40 0"/>
              <a:gd name="f47" fmla="*/ f42 1 12"/>
              <a:gd name="f48" fmla="*/ f43 1 12"/>
              <a:gd name="f49" fmla="*/ f44 1 12"/>
              <a:gd name="f50" fmla="*/ f41 f29 1"/>
              <a:gd name="f51" fmla="*/ f47 f29 1"/>
              <a:gd name="f52" fmla="*/ f48 f29 1"/>
              <a:gd name="f53" fmla="*/ f49 f29 1"/>
              <a:gd name="f54" fmla="*/ f46 f29 1"/>
              <a:gd name="f55" fmla="*/ f45 f29 1"/>
            </a:gdLst>
            <a:ahLst/>
            <a:cxnLst>
              <a:cxn ang="3cd4">
                <a:pos x="hc" y="t"/>
              </a:cxn>
              <a:cxn ang="0">
                <a:pos x="r" y="vc"/>
              </a:cxn>
              <a:cxn ang="cd4">
                <a:pos x="hc" y="b"/>
              </a:cxn>
              <a:cxn ang="cd2">
                <a:pos x="l" y="vc"/>
              </a:cxn>
              <a:cxn ang="f26">
                <a:pos x="f34" y="f34"/>
              </a:cxn>
              <a:cxn ang="f27">
                <a:pos x="f34" y="f37"/>
              </a:cxn>
              <a:cxn ang="f27">
                <a:pos x="f38" y="f37"/>
              </a:cxn>
              <a:cxn ang="f28">
                <a:pos x="f54" y="f55"/>
              </a:cxn>
            </a:cxnLst>
            <a:rect l="f50" t="f51" r="f52" b="f53"/>
            <a:pathLst>
              <a:path>
                <a:moveTo>
                  <a:pt x="f34" y="f37"/>
                </a:moveTo>
                <a:lnTo>
                  <a:pt x="f34" y="f34"/>
                </a:lnTo>
                <a:lnTo>
                  <a:pt x="f38" y="f37"/>
                </a:lnTo>
                <a:close/>
              </a:path>
            </a:pathLst>
          </a:custGeom>
          <a:gradFill>
            <a:gsLst>
              <a:gs pos="0">
                <a:srgbClr val="007897"/>
              </a:gs>
              <a:gs pos="50000">
                <a:srgbClr val="4ABBE0"/>
              </a:gs>
              <a:gs pos="100000">
                <a:srgbClr val="007897"/>
              </a:gs>
            </a:gsLst>
            <a:lin ang="3000000"/>
          </a:gra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Lucida Sans Unicode"/>
            </a:endParaRPr>
          </a:p>
        </p:txBody>
      </p:sp>
      <p:sp>
        <p:nvSpPr>
          <p:cNvPr id="3" name="Title 8"/>
          <p:cNvSpPr txBox="1">
            <a:spLocks noGrp="1"/>
          </p:cNvSpPr>
          <p:nvPr>
            <p:ph type="ctrTitle"/>
          </p:nvPr>
        </p:nvSpPr>
        <p:spPr>
          <a:xfrm>
            <a:off x="685800" y="1752603"/>
            <a:ext cx="7772400" cy="1829760"/>
          </a:xfrm>
        </p:spPr>
        <p:txBody>
          <a:bodyPr anchor="b"/>
          <a:lstStyle>
            <a:lvl1pPr algn="r">
              <a:defRPr sz="4800"/>
            </a:lvl1pPr>
          </a:lstStyle>
          <a:p>
            <a:pPr lvl="0"/>
            <a:r>
              <a:rPr lang="en-US"/>
              <a:t>Click to edit Master title style</a:t>
            </a:r>
          </a:p>
        </p:txBody>
      </p:sp>
      <p:sp>
        <p:nvSpPr>
          <p:cNvPr id="4" name="Subtitle 16"/>
          <p:cNvSpPr txBox="1">
            <a:spLocks noGrp="1"/>
          </p:cNvSpPr>
          <p:nvPr>
            <p:ph type="subTitle" idx="1"/>
          </p:nvPr>
        </p:nvSpPr>
        <p:spPr>
          <a:xfrm>
            <a:off x="685800" y="3611605"/>
            <a:ext cx="7772400" cy="1199701"/>
          </a:xfrm>
        </p:spPr>
        <p:txBody>
          <a:bodyPr lIns="45720" rIns="45720"/>
          <a:lstStyle>
            <a:lvl1pPr marL="0" marR="64008" indent="0" algn="r">
              <a:buNone/>
              <a:defRPr>
                <a:solidFill>
                  <a:srgbClr val="464646"/>
                </a:solidFill>
              </a:defRPr>
            </a:lvl1pPr>
          </a:lstStyle>
          <a:p>
            <a:pPr lvl="0"/>
            <a:r>
              <a:rPr lang="en-US"/>
              <a:t>Click to edit Master subtitle style</a:t>
            </a:r>
          </a:p>
        </p:txBody>
      </p:sp>
      <p:grpSp>
        <p:nvGrpSpPr>
          <p:cNvPr id="5" name="Group 1"/>
          <p:cNvGrpSpPr/>
          <p:nvPr/>
        </p:nvGrpSpPr>
        <p:grpSpPr>
          <a:xfrm>
            <a:off x="-3767" y="4953003"/>
            <a:ext cx="9147767" cy="1912092"/>
            <a:chOff x="-3767" y="4953003"/>
            <a:chExt cx="9147767" cy="1912092"/>
          </a:xfrm>
        </p:grpSpPr>
        <p:sp>
          <p:nvSpPr>
            <p:cNvPr id="6" name="Freeform 6"/>
            <p:cNvSpPr/>
            <p:nvPr/>
          </p:nvSpPr>
          <p:spPr>
            <a:xfrm>
              <a:off x="1687516" y="4953003"/>
              <a:ext cx="7456483" cy="488152"/>
            </a:xfrm>
            <a:custGeom>
              <a:avLst/>
              <a:gdLst>
                <a:gd name="f0" fmla="val 10800000"/>
                <a:gd name="f1" fmla="val 5400000"/>
                <a:gd name="f2" fmla="val 180"/>
                <a:gd name="f3" fmla="val w"/>
                <a:gd name="f4" fmla="val h"/>
                <a:gd name="f5" fmla="val 0"/>
                <a:gd name="f6" fmla="val 4697"/>
                <a:gd name="f7" fmla="val 367"/>
                <a:gd name="f8" fmla="val 218"/>
                <a:gd name="f9" fmla="+- 0 0 -90"/>
                <a:gd name="f10" fmla="*/ f3 1 4697"/>
                <a:gd name="f11" fmla="*/ f4 1 367"/>
                <a:gd name="f12" fmla="+- f7 0 f5"/>
                <a:gd name="f13" fmla="+- f6 0 f5"/>
                <a:gd name="f14" fmla="*/ f9 f0 1"/>
                <a:gd name="f15" fmla="*/ f13 1 4697"/>
                <a:gd name="f16" fmla="*/ f12 1 367"/>
                <a:gd name="f17" fmla="*/ f14 1 f2"/>
                <a:gd name="f18" fmla="*/ 4697 1 f15"/>
                <a:gd name="f19" fmla="*/ 0 1 f16"/>
                <a:gd name="f20" fmla="*/ 367 1 f16"/>
                <a:gd name="f21" fmla="*/ 0 1 f15"/>
                <a:gd name="f22" fmla="*/ 218 1 f16"/>
                <a:gd name="f23" fmla="+- f17 0 f1"/>
                <a:gd name="f24" fmla="*/ f21 f10 1"/>
                <a:gd name="f25" fmla="*/ f18 f10 1"/>
                <a:gd name="f26" fmla="*/ f20 f11 1"/>
                <a:gd name="f27" fmla="*/ f19 f11 1"/>
                <a:gd name="f28" fmla="*/ f22 f11 1"/>
              </a:gdLst>
              <a:ahLst/>
              <a:cxnLst>
                <a:cxn ang="3cd4">
                  <a:pos x="hc" y="t"/>
                </a:cxn>
                <a:cxn ang="0">
                  <a:pos x="r" y="vc"/>
                </a:cxn>
                <a:cxn ang="cd4">
                  <a:pos x="hc" y="b"/>
                </a:cxn>
                <a:cxn ang="cd2">
                  <a:pos x="l" y="vc"/>
                </a:cxn>
                <a:cxn ang="f23">
                  <a:pos x="f25" y="f27"/>
                </a:cxn>
                <a:cxn ang="f23">
                  <a:pos x="f25" y="f26"/>
                </a:cxn>
                <a:cxn ang="f23">
                  <a:pos x="f24" y="f28"/>
                </a:cxn>
                <a:cxn ang="f23">
                  <a:pos x="f25" y="f27"/>
                </a:cxn>
              </a:cxnLst>
              <a:rect l="f24" t="f27" r="f25" b="f26"/>
              <a:pathLst>
                <a:path w="4697" h="367">
                  <a:moveTo>
                    <a:pt x="f6" y="f5"/>
                  </a:moveTo>
                  <a:lnTo>
                    <a:pt x="f6" y="f7"/>
                  </a:lnTo>
                  <a:lnTo>
                    <a:pt x="f5" y="f8"/>
                  </a:lnTo>
                  <a:lnTo>
                    <a:pt x="f6" y="f5"/>
                  </a:lnTo>
                  <a:close/>
                </a:path>
              </a:pathLst>
            </a:custGeom>
            <a:solidFill>
              <a:srgbClr val="9FCBDC">
                <a:alpha val="40000"/>
              </a:srgbClr>
            </a:solidFill>
            <a:ln>
              <a:noFill/>
              <a:prstDash val="soli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Lucida Sans Unicode"/>
              </a:endParaRPr>
            </a:p>
          </p:txBody>
        </p:sp>
        <p:sp>
          <p:nvSpPr>
            <p:cNvPr id="7" name="Freeform 7"/>
            <p:cNvSpPr/>
            <p:nvPr/>
          </p:nvSpPr>
          <p:spPr>
            <a:xfrm>
              <a:off x="35442" y="5237747"/>
              <a:ext cx="9108557" cy="788660"/>
            </a:xfrm>
            <a:custGeom>
              <a:avLst/>
              <a:gdLst>
                <a:gd name="f0" fmla="val 10800000"/>
                <a:gd name="f1" fmla="val 5400000"/>
                <a:gd name="f2" fmla="val 180"/>
                <a:gd name="f3" fmla="val w"/>
                <a:gd name="f4" fmla="val h"/>
                <a:gd name="f5" fmla="val 0"/>
                <a:gd name="f6" fmla="val 5760"/>
                <a:gd name="f7" fmla="val 528"/>
                <a:gd name="f8" fmla="val 48"/>
                <a:gd name="f9" fmla="+- 0 0 -90"/>
                <a:gd name="f10" fmla="*/ f3 1 5760"/>
                <a:gd name="f11" fmla="*/ f4 1 528"/>
                <a:gd name="f12" fmla="+- f7 0 f5"/>
                <a:gd name="f13" fmla="+- f6 0 f5"/>
                <a:gd name="f14" fmla="*/ f9 f0 1"/>
                <a:gd name="f15" fmla="*/ f13 1 5760"/>
                <a:gd name="f16" fmla="*/ f12 1 528"/>
                <a:gd name="f17" fmla="*/ f14 1 f2"/>
                <a:gd name="f18" fmla="*/ 0 1 f15"/>
                <a:gd name="f19" fmla="*/ 0 1 f16"/>
                <a:gd name="f20" fmla="*/ 5760 1 f15"/>
                <a:gd name="f21" fmla="*/ 528 1 f16"/>
                <a:gd name="f22" fmla="*/ 48 1 f15"/>
                <a:gd name="f23" fmla="+- f17 0 f1"/>
                <a:gd name="f24" fmla="*/ f18 f10 1"/>
                <a:gd name="f25" fmla="*/ f20 f10 1"/>
                <a:gd name="f26" fmla="*/ f21 f11 1"/>
                <a:gd name="f27" fmla="*/ f19 f11 1"/>
                <a:gd name="f28" fmla="*/ f22 f10 1"/>
              </a:gdLst>
              <a:ahLst/>
              <a:cxnLst>
                <a:cxn ang="3cd4">
                  <a:pos x="hc" y="t"/>
                </a:cxn>
                <a:cxn ang="0">
                  <a:pos x="r" y="vc"/>
                </a:cxn>
                <a:cxn ang="cd4">
                  <a:pos x="hc" y="b"/>
                </a:cxn>
                <a:cxn ang="cd2">
                  <a:pos x="l" y="vc"/>
                </a:cxn>
                <a:cxn ang="f23">
                  <a:pos x="f24" y="f27"/>
                </a:cxn>
                <a:cxn ang="f23">
                  <a:pos x="f25" y="f27"/>
                </a:cxn>
                <a:cxn ang="f23">
                  <a:pos x="f25" y="f26"/>
                </a:cxn>
                <a:cxn ang="f23">
                  <a:pos x="f28" y="f27"/>
                </a:cxn>
              </a:cxnLst>
              <a:rect l="f24" t="f27" r="f25" b="f26"/>
              <a:pathLst>
                <a:path w="5760" h="528">
                  <a:moveTo>
                    <a:pt x="f5" y="f5"/>
                  </a:moveTo>
                  <a:lnTo>
                    <a:pt x="f6" y="f5"/>
                  </a:lnTo>
                  <a:lnTo>
                    <a:pt x="f6" y="f7"/>
                  </a:lnTo>
                  <a:lnTo>
                    <a:pt x="f8" y="f5"/>
                  </a:lnTo>
                </a:path>
              </a:pathLst>
            </a:custGeom>
            <a:noFill/>
            <a:ln>
              <a:noFill/>
              <a:prstDash val="soli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Lucida Sans Unicode"/>
              </a:endParaRPr>
            </a:p>
          </p:txBody>
        </p:sp>
        <p:sp>
          <p:nvSpPr>
            <p:cNvPr id="8" name="Freeform 10"/>
            <p:cNvSpPr/>
            <p:nvPr/>
          </p:nvSpPr>
          <p:spPr>
            <a:xfrm>
              <a:off x="0" y="5000981"/>
              <a:ext cx="9144000" cy="1864114"/>
            </a:xfrm>
            <a:custGeom>
              <a:avLst/>
              <a:gdLst>
                <a:gd name="f0" fmla="val 10800000"/>
                <a:gd name="f1" fmla="val 5400000"/>
                <a:gd name="f2" fmla="val 180"/>
                <a:gd name="f3" fmla="val w"/>
                <a:gd name="f4" fmla="val h"/>
                <a:gd name="f5" fmla="val 0"/>
                <a:gd name="f6" fmla="val 5760"/>
                <a:gd name="f7" fmla="val 1248"/>
                <a:gd name="f8" fmla="val 528"/>
                <a:gd name="f9" fmla="+- 0 0 -90"/>
                <a:gd name="f10" fmla="*/ f3 1 5760"/>
                <a:gd name="f11" fmla="*/ f4 1 1248"/>
                <a:gd name="f12" fmla="+- f7 0 f5"/>
                <a:gd name="f13" fmla="+- f6 0 f5"/>
                <a:gd name="f14" fmla="*/ f9 f0 1"/>
                <a:gd name="f15" fmla="*/ f13 1 5760"/>
                <a:gd name="f16" fmla="*/ f12 1 1248"/>
                <a:gd name="f17" fmla="*/ f14 1 f2"/>
                <a:gd name="f18" fmla="*/ 0 1 f15"/>
                <a:gd name="f19" fmla="*/ 0 1 f16"/>
                <a:gd name="f20" fmla="*/ 1248 1 f16"/>
                <a:gd name="f21" fmla="*/ 5760 1 f15"/>
                <a:gd name="f22" fmla="*/ 528 1 f16"/>
                <a:gd name="f23" fmla="+- f17 0 f1"/>
                <a:gd name="f24" fmla="*/ f18 f10 1"/>
                <a:gd name="f25" fmla="*/ f21 f10 1"/>
                <a:gd name="f26" fmla="*/ f20 f11 1"/>
                <a:gd name="f27" fmla="*/ f19 f11 1"/>
                <a:gd name="f28" fmla="*/ f22 f11 1"/>
              </a:gdLst>
              <a:ahLst/>
              <a:cxnLst>
                <a:cxn ang="3cd4">
                  <a:pos x="hc" y="t"/>
                </a:cxn>
                <a:cxn ang="0">
                  <a:pos x="r" y="vc"/>
                </a:cxn>
                <a:cxn ang="cd4">
                  <a:pos x="hc" y="b"/>
                </a:cxn>
                <a:cxn ang="cd2">
                  <a:pos x="l" y="vc"/>
                </a:cxn>
                <a:cxn ang="f23">
                  <a:pos x="f24" y="f27"/>
                </a:cxn>
                <a:cxn ang="f23">
                  <a:pos x="f24" y="f26"/>
                </a:cxn>
                <a:cxn ang="f23">
                  <a:pos x="f25" y="f26"/>
                </a:cxn>
                <a:cxn ang="f23">
                  <a:pos x="f25" y="f28"/>
                </a:cxn>
                <a:cxn ang="f23">
                  <a:pos x="f24" y="f27"/>
                </a:cxn>
              </a:cxnLst>
              <a:rect l="f24" t="f27" r="f25" b="f26"/>
              <a:pathLst>
                <a:path w="5760" h="1248">
                  <a:moveTo>
                    <a:pt x="f5" y="f5"/>
                  </a:moveTo>
                  <a:lnTo>
                    <a:pt x="f5" y="f7"/>
                  </a:lnTo>
                  <a:lnTo>
                    <a:pt x="f6" y="f7"/>
                  </a:lnTo>
                  <a:lnTo>
                    <a:pt x="f6" y="f8"/>
                  </a:lnTo>
                  <a:lnTo>
                    <a:pt x="f5" y="f5"/>
                  </a:lnTo>
                  <a:close/>
                </a:path>
              </a:pathLst>
            </a:custGeom>
            <a:blipFill>
              <a:blip r:embed="rId2">
                <a:alphaModFix amt="50000"/>
              </a:blip>
              <a:tile sx="49999" sy="49999" algn="t"/>
            </a:blip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Lucida Sans Unicode"/>
              </a:endParaRPr>
            </a:p>
          </p:txBody>
        </p:sp>
        <p:cxnSp>
          <p:nvCxnSpPr>
            <p:cNvPr id="9" name="Straight Connector 11"/>
            <p:cNvCxnSpPr/>
            <p:nvPr/>
          </p:nvCxnSpPr>
          <p:spPr>
            <a:xfrm>
              <a:off x="-3767" y="4997671"/>
              <a:ext cx="9147767" cy="790298"/>
            </a:xfrm>
            <a:prstGeom prst="straightConnector1">
              <a:avLst/>
            </a:prstGeom>
            <a:noFill/>
            <a:ln w="12060">
              <a:solidFill>
                <a:srgbClr val="156D83"/>
              </a:solidFill>
              <a:prstDash val="solid"/>
              <a:miter/>
            </a:ln>
          </p:spPr>
        </p:cxnSp>
      </p:grpSp>
      <p:sp>
        <p:nvSpPr>
          <p:cNvPr id="10" name="Date Placeholder 29"/>
          <p:cNvSpPr txBox="1">
            <a:spLocks noGrp="1"/>
          </p:cNvSpPr>
          <p:nvPr>
            <p:ph type="dt" sz="half" idx="7"/>
          </p:nvPr>
        </p:nvSpPr>
        <p:spPr/>
        <p:txBody>
          <a:bodyPr/>
          <a:lstStyle>
            <a:lvl1pPr>
              <a:defRPr>
                <a:solidFill>
                  <a:srgbClr val="FFFFFF"/>
                </a:solidFill>
              </a:defRPr>
            </a:lvl1pPr>
          </a:lstStyle>
          <a:p>
            <a:pPr lvl="0"/>
            <a:fld id="{38FEBEE2-1F3F-47B1-B332-169AABC766AE}" type="datetime1">
              <a:rPr lang="mk-MK"/>
              <a:pPr lvl="0"/>
              <a:t>20.03.2020</a:t>
            </a:fld>
            <a:endParaRPr lang="mk-MK"/>
          </a:p>
        </p:txBody>
      </p:sp>
      <p:sp>
        <p:nvSpPr>
          <p:cNvPr id="11" name="Footer Placeholder 18"/>
          <p:cNvSpPr txBox="1">
            <a:spLocks noGrp="1"/>
          </p:cNvSpPr>
          <p:nvPr>
            <p:ph type="ftr" sz="quarter" idx="9"/>
          </p:nvPr>
        </p:nvSpPr>
        <p:spPr/>
        <p:txBody>
          <a:bodyPr/>
          <a:lstStyle>
            <a:lvl1pPr>
              <a:defRPr>
                <a:solidFill>
                  <a:srgbClr val="E8F0F4"/>
                </a:solidFill>
              </a:defRPr>
            </a:lvl1pPr>
          </a:lstStyle>
          <a:p>
            <a:pPr lvl="0"/>
            <a:endParaRPr lang="mk-MK"/>
          </a:p>
        </p:txBody>
      </p:sp>
      <p:sp>
        <p:nvSpPr>
          <p:cNvPr id="12" name="Slide Number Placeholder 26"/>
          <p:cNvSpPr txBox="1">
            <a:spLocks noGrp="1"/>
          </p:cNvSpPr>
          <p:nvPr>
            <p:ph type="sldNum" sz="quarter" idx="8"/>
          </p:nvPr>
        </p:nvSpPr>
        <p:spPr/>
        <p:txBody>
          <a:bodyPr/>
          <a:lstStyle>
            <a:lvl1pPr>
              <a:defRPr>
                <a:solidFill>
                  <a:srgbClr val="FFFFFF"/>
                </a:solidFill>
              </a:defRPr>
            </a:lvl1pPr>
          </a:lstStyle>
          <a:p>
            <a:pPr lvl="0"/>
            <a:fld id="{9123F04F-ABB5-43B0-8FD6-2BF95C960B9E}" type="slidenum">
              <a:t>‹#›</a:t>
            </a:fld>
            <a:endParaRPr lang="mk-MK"/>
          </a:p>
        </p:txBody>
      </p:sp>
    </p:spTree>
    <p:extLst>
      <p:ext uri="{BB962C8B-B14F-4D97-AF65-F5344CB8AC3E}">
        <p14:creationId xmlns:p14="http://schemas.microsoft.com/office/powerpoint/2010/main" val="23504615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457200" y="1481328"/>
            <a:ext cx="8229600" cy="4386075"/>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AA842702-14EF-47B7-9868-A46EAD519AED}" type="datetime1">
              <a:rPr lang="mk-MK"/>
              <a:pPr lvl="0"/>
              <a:t>20.03.2020</a:t>
            </a:fld>
            <a:endParaRPr lang="mk-MK"/>
          </a:p>
        </p:txBody>
      </p:sp>
      <p:sp>
        <p:nvSpPr>
          <p:cNvPr id="5" name="Footer Placeholder 4"/>
          <p:cNvSpPr txBox="1">
            <a:spLocks noGrp="1"/>
          </p:cNvSpPr>
          <p:nvPr>
            <p:ph type="ftr" sz="quarter" idx="9"/>
          </p:nvPr>
        </p:nvSpPr>
        <p:spPr/>
        <p:txBody>
          <a:bodyPr/>
          <a:lstStyle>
            <a:lvl1pPr>
              <a:defRPr/>
            </a:lvl1pPr>
          </a:lstStyle>
          <a:p>
            <a:pPr lvl="0"/>
            <a:endParaRPr lang="mk-MK"/>
          </a:p>
        </p:txBody>
      </p:sp>
      <p:sp>
        <p:nvSpPr>
          <p:cNvPr id="6" name="Slide Number Placeholder 5"/>
          <p:cNvSpPr txBox="1">
            <a:spLocks noGrp="1"/>
          </p:cNvSpPr>
          <p:nvPr>
            <p:ph type="sldNum" sz="quarter" idx="8"/>
          </p:nvPr>
        </p:nvSpPr>
        <p:spPr/>
        <p:txBody>
          <a:bodyPr/>
          <a:lstStyle>
            <a:lvl1pPr>
              <a:defRPr/>
            </a:lvl1pPr>
          </a:lstStyle>
          <a:p>
            <a:pPr lvl="0"/>
            <a:fld id="{F85BAD9F-489A-4C8B-AAA1-4E3202EF7FE3}" type="slidenum">
              <a:t>‹#›</a:t>
            </a:fld>
            <a:endParaRPr lang="mk-MK"/>
          </a:p>
        </p:txBody>
      </p:sp>
    </p:spTree>
    <p:extLst>
      <p:ext uri="{BB962C8B-B14F-4D97-AF65-F5344CB8AC3E}">
        <p14:creationId xmlns:p14="http://schemas.microsoft.com/office/powerpoint/2010/main" val="22679764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844009" y="274640"/>
            <a:ext cx="1777465" cy="5592763"/>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457200" y="274640"/>
            <a:ext cx="6324603" cy="5592763"/>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464A97EB-9958-417D-9DF7-DE8708A22AD6}" type="datetime1">
              <a:rPr lang="mk-MK"/>
              <a:pPr lvl="0"/>
              <a:t>20.03.2020</a:t>
            </a:fld>
            <a:endParaRPr lang="mk-MK"/>
          </a:p>
        </p:txBody>
      </p:sp>
      <p:sp>
        <p:nvSpPr>
          <p:cNvPr id="5" name="Footer Placeholder 4"/>
          <p:cNvSpPr txBox="1">
            <a:spLocks noGrp="1"/>
          </p:cNvSpPr>
          <p:nvPr>
            <p:ph type="ftr" sz="quarter" idx="9"/>
          </p:nvPr>
        </p:nvSpPr>
        <p:spPr/>
        <p:txBody>
          <a:bodyPr/>
          <a:lstStyle>
            <a:lvl1pPr>
              <a:defRPr/>
            </a:lvl1pPr>
          </a:lstStyle>
          <a:p>
            <a:pPr lvl="0"/>
            <a:endParaRPr lang="mk-MK"/>
          </a:p>
        </p:txBody>
      </p:sp>
      <p:sp>
        <p:nvSpPr>
          <p:cNvPr id="6" name="Slide Number Placeholder 5"/>
          <p:cNvSpPr txBox="1">
            <a:spLocks noGrp="1"/>
          </p:cNvSpPr>
          <p:nvPr>
            <p:ph type="sldNum" sz="quarter" idx="8"/>
          </p:nvPr>
        </p:nvSpPr>
        <p:spPr/>
        <p:txBody>
          <a:bodyPr/>
          <a:lstStyle>
            <a:lvl1pPr>
              <a:defRPr/>
            </a:lvl1pPr>
          </a:lstStyle>
          <a:p>
            <a:pPr lvl="0"/>
            <a:fld id="{CEE15143-ACAB-43A7-9088-C8089BB4DB7E}" type="slidenum">
              <a:t>‹#›</a:t>
            </a:fld>
            <a:endParaRPr lang="mk-MK"/>
          </a:p>
        </p:txBody>
      </p:sp>
    </p:spTree>
    <p:extLst>
      <p:ext uri="{BB962C8B-B14F-4D97-AF65-F5344CB8AC3E}">
        <p14:creationId xmlns:p14="http://schemas.microsoft.com/office/powerpoint/2010/main" val="38093169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3"/>
          <p:cNvSpPr txBox="1">
            <a:spLocks noGrp="1"/>
          </p:cNvSpPr>
          <p:nvPr>
            <p:ph type="dt" sz="half" idx="7"/>
          </p:nvPr>
        </p:nvSpPr>
        <p:spPr/>
        <p:txBody>
          <a:bodyPr/>
          <a:lstStyle>
            <a:lvl1pPr>
              <a:defRPr/>
            </a:lvl1pPr>
          </a:lstStyle>
          <a:p>
            <a:pPr lvl="0"/>
            <a:fld id="{497B7875-7A39-46A0-AA46-892AF5735E1C}" type="datetime1">
              <a:rPr lang="mk-MK"/>
              <a:pPr lvl="0"/>
              <a:t>20.03.2020</a:t>
            </a:fld>
            <a:endParaRPr lang="mk-MK"/>
          </a:p>
        </p:txBody>
      </p:sp>
      <p:sp>
        <p:nvSpPr>
          <p:cNvPr id="4" name="Footer Placeholder 4"/>
          <p:cNvSpPr txBox="1">
            <a:spLocks noGrp="1"/>
          </p:cNvSpPr>
          <p:nvPr>
            <p:ph type="ftr" sz="quarter" idx="9"/>
          </p:nvPr>
        </p:nvSpPr>
        <p:spPr/>
        <p:txBody>
          <a:bodyPr/>
          <a:lstStyle>
            <a:lvl1pPr>
              <a:defRPr/>
            </a:lvl1pPr>
          </a:lstStyle>
          <a:p>
            <a:pPr lvl="0"/>
            <a:endParaRPr lang="mk-MK"/>
          </a:p>
        </p:txBody>
      </p:sp>
      <p:sp>
        <p:nvSpPr>
          <p:cNvPr id="5" name="Slide Number Placeholder 5"/>
          <p:cNvSpPr txBox="1">
            <a:spLocks noGrp="1"/>
          </p:cNvSpPr>
          <p:nvPr>
            <p:ph type="sldNum" sz="quarter" idx="8"/>
          </p:nvPr>
        </p:nvSpPr>
        <p:spPr/>
        <p:txBody>
          <a:bodyPr/>
          <a:lstStyle>
            <a:lvl1pPr>
              <a:defRPr/>
            </a:lvl1pPr>
          </a:lstStyle>
          <a:p>
            <a:pPr lvl="0"/>
            <a:fld id="{70E3E9EE-52E3-4153-A6BE-65C3E59EB6ED}" type="slidenum">
              <a:t>‹#›</a:t>
            </a:fld>
            <a:endParaRPr lang="mk-MK"/>
          </a:p>
        </p:txBody>
      </p:sp>
      <p:sp>
        <p:nvSpPr>
          <p:cNvPr id="6" name="Title 6"/>
          <p:cNvSpPr txBox="1">
            <a:spLocks noGrp="1"/>
          </p:cNvSpPr>
          <p:nvPr>
            <p:ph type="title"/>
          </p:nvPr>
        </p:nvSpPr>
        <p:spPr/>
        <p:txBody>
          <a:bodyPr/>
          <a:lstStyle>
            <a:lvl1pPr>
              <a:defRPr/>
            </a:lvl1pPr>
          </a:lstStyle>
          <a:p>
            <a:pPr lvl="0"/>
            <a:r>
              <a:rPr lang="en-US"/>
              <a:t>Click to edit Master title style</a:t>
            </a:r>
          </a:p>
        </p:txBody>
      </p:sp>
    </p:spTree>
    <p:extLst>
      <p:ext uri="{BB962C8B-B14F-4D97-AF65-F5344CB8AC3E}">
        <p14:creationId xmlns:p14="http://schemas.microsoft.com/office/powerpoint/2010/main" val="476398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rgbClr val="B3B3B3"/>
            </a:gs>
            <a:gs pos="100000">
              <a:srgbClr val="A0A0A0"/>
            </a:gs>
          </a:gsLst>
          <a:path path="circle">
            <a:fillToRect l="65000" r="35000" b="100000"/>
          </a:path>
        </a:gradFill>
        <a:effectLst/>
      </p:bgPr>
    </p:bg>
    <p:spTree>
      <p:nvGrpSpPr>
        <p:cNvPr id="1" name=""/>
        <p:cNvGrpSpPr/>
        <p:nvPr/>
      </p:nvGrpSpPr>
      <p:grpSpPr>
        <a:xfrm>
          <a:off x="0" y="0"/>
          <a:ext cx="0" cy="0"/>
          <a:chOff x="0" y="0"/>
          <a:chExt cx="0" cy="0"/>
        </a:xfrm>
      </p:grpSpPr>
      <p:sp>
        <p:nvSpPr>
          <p:cNvPr id="2" name="Title 1"/>
          <p:cNvSpPr txBox="1">
            <a:spLocks noGrp="1"/>
          </p:cNvSpPr>
          <p:nvPr>
            <p:ph type="title"/>
          </p:nvPr>
        </p:nvSpPr>
        <p:spPr>
          <a:xfrm>
            <a:off x="722376" y="1059716"/>
            <a:ext cx="7772400" cy="1828800"/>
          </a:xfrm>
        </p:spPr>
        <p:txBody>
          <a:bodyPr anchor="b"/>
          <a:lstStyle>
            <a:lvl1pPr algn="r">
              <a:defRPr sz="4800">
                <a:solidFill>
                  <a:srgbClr val="DEF5FA"/>
                </a:solidFill>
              </a:defRPr>
            </a:lvl1pPr>
          </a:lstStyle>
          <a:p>
            <a:pPr lvl="0"/>
            <a:r>
              <a:rPr lang="en-US"/>
              <a:t>Click to edit Master title style</a:t>
            </a:r>
          </a:p>
        </p:txBody>
      </p:sp>
      <p:sp>
        <p:nvSpPr>
          <p:cNvPr id="3" name="Text Placeholder 2"/>
          <p:cNvSpPr txBox="1">
            <a:spLocks noGrp="1"/>
          </p:cNvSpPr>
          <p:nvPr>
            <p:ph type="body" idx="1"/>
          </p:nvPr>
        </p:nvSpPr>
        <p:spPr>
          <a:xfrm>
            <a:off x="3922711" y="2931712"/>
            <a:ext cx="4572000" cy="1454883"/>
          </a:xfrm>
        </p:spPr>
        <p:txBody>
          <a:bodyPr/>
          <a:lstStyle>
            <a:lvl1pPr marL="0" indent="0">
              <a:buNone/>
              <a:defRPr sz="2300">
                <a:solidFill>
                  <a:srgbClr val="FFFFFF"/>
                </a:solidFill>
              </a:defRPr>
            </a:lvl1pPr>
          </a:lstStyle>
          <a:p>
            <a:pPr lvl="0"/>
            <a:r>
              <a:rPr lang="en-US"/>
              <a:t>Click to edit Master text styles</a:t>
            </a:r>
          </a:p>
        </p:txBody>
      </p:sp>
      <p:sp>
        <p:nvSpPr>
          <p:cNvPr id="4" name="Date Placeholder 3"/>
          <p:cNvSpPr txBox="1">
            <a:spLocks noGrp="1"/>
          </p:cNvSpPr>
          <p:nvPr>
            <p:ph type="dt" sz="half" idx="7"/>
          </p:nvPr>
        </p:nvSpPr>
        <p:spPr/>
        <p:txBody>
          <a:bodyPr/>
          <a:lstStyle>
            <a:lvl1pPr>
              <a:defRPr>
                <a:solidFill>
                  <a:srgbClr val="FFFFFF"/>
                </a:solidFill>
              </a:defRPr>
            </a:lvl1pPr>
          </a:lstStyle>
          <a:p>
            <a:pPr lvl="0"/>
            <a:fld id="{EF121188-AE01-45D8-93FB-C767C7BDFF83}" type="datetime1">
              <a:rPr lang="mk-MK"/>
              <a:pPr lvl="0"/>
              <a:t>20.03.2020</a:t>
            </a:fld>
            <a:endParaRPr lang="mk-MK"/>
          </a:p>
        </p:txBody>
      </p:sp>
      <p:sp>
        <p:nvSpPr>
          <p:cNvPr id="5" name="Footer Placeholder 4"/>
          <p:cNvSpPr txBox="1">
            <a:spLocks noGrp="1"/>
          </p:cNvSpPr>
          <p:nvPr>
            <p:ph type="ftr" sz="quarter" idx="9"/>
          </p:nvPr>
        </p:nvSpPr>
        <p:spPr/>
        <p:txBody>
          <a:bodyPr/>
          <a:lstStyle>
            <a:lvl1pPr>
              <a:defRPr>
                <a:solidFill>
                  <a:srgbClr val="FFFFFF"/>
                </a:solidFill>
              </a:defRPr>
            </a:lvl1pPr>
          </a:lstStyle>
          <a:p>
            <a:pPr lvl="0"/>
            <a:endParaRPr lang="mk-MK"/>
          </a:p>
        </p:txBody>
      </p:sp>
      <p:sp>
        <p:nvSpPr>
          <p:cNvPr id="6" name="Slide Number Placeholder 5"/>
          <p:cNvSpPr txBox="1">
            <a:spLocks noGrp="1"/>
          </p:cNvSpPr>
          <p:nvPr>
            <p:ph type="sldNum" sz="quarter" idx="8"/>
          </p:nvPr>
        </p:nvSpPr>
        <p:spPr/>
        <p:txBody>
          <a:bodyPr/>
          <a:lstStyle>
            <a:lvl1pPr>
              <a:defRPr>
                <a:solidFill>
                  <a:srgbClr val="FFFFFF"/>
                </a:solidFill>
              </a:defRPr>
            </a:lvl1pPr>
          </a:lstStyle>
          <a:p>
            <a:pPr lvl="0"/>
            <a:fld id="{C11B403F-56B1-4B1B-87E8-D70B925FE775}" type="slidenum">
              <a:t>‹#›</a:t>
            </a:fld>
            <a:endParaRPr lang="mk-MK"/>
          </a:p>
        </p:txBody>
      </p:sp>
      <p:sp>
        <p:nvSpPr>
          <p:cNvPr id="7" name="Chevron 6"/>
          <p:cNvSpPr/>
          <p:nvPr/>
        </p:nvSpPr>
        <p:spPr>
          <a:xfrm>
            <a:off x="3636678" y="3005468"/>
            <a:ext cx="182880" cy="228600"/>
          </a:xfrm>
          <a:custGeom>
            <a:avLst/>
            <a:gdLst>
              <a:gd name="f0" fmla="val 10800000"/>
              <a:gd name="f1" fmla="val 5400000"/>
              <a:gd name="f2" fmla="val 180"/>
              <a:gd name="f3" fmla="val w"/>
              <a:gd name="f4" fmla="val h"/>
              <a:gd name="f5" fmla="val ss"/>
              <a:gd name="f6" fmla="val 0"/>
              <a:gd name="f7" fmla="val 50000"/>
              <a:gd name="f8" fmla="+- 0 0 -360"/>
              <a:gd name="f9" fmla="+- 0 0 -270"/>
              <a:gd name="f10" fmla="+- 0 0 -180"/>
              <a:gd name="f11" fmla="abs f3"/>
              <a:gd name="f12" fmla="abs f4"/>
              <a:gd name="f13" fmla="abs f5"/>
              <a:gd name="f14" fmla="*/ f8 f0 1"/>
              <a:gd name="f15" fmla="*/ f9 f0 1"/>
              <a:gd name="f16" fmla="*/ f10 f0 1"/>
              <a:gd name="f17" fmla="?: f11 f3 1"/>
              <a:gd name="f18" fmla="?: f12 f4 1"/>
              <a:gd name="f19" fmla="?: f13 f5 1"/>
              <a:gd name="f20" fmla="*/ f14 1 f2"/>
              <a:gd name="f21" fmla="*/ f15 1 f2"/>
              <a:gd name="f22" fmla="*/ f16 1 f2"/>
              <a:gd name="f23" fmla="*/ f17 1 21600"/>
              <a:gd name="f24" fmla="*/ f18 1 21600"/>
              <a:gd name="f25" fmla="*/ 21600 f17 1"/>
              <a:gd name="f26" fmla="*/ 21600 f18 1"/>
              <a:gd name="f27" fmla="+- f20 0 f1"/>
              <a:gd name="f28" fmla="+- f21 0 f1"/>
              <a:gd name="f29" fmla="+- f22 0 f1"/>
              <a:gd name="f30" fmla="min f24 f23"/>
              <a:gd name="f31" fmla="*/ f25 1 f19"/>
              <a:gd name="f32" fmla="*/ f26 1 f19"/>
              <a:gd name="f33" fmla="val f31"/>
              <a:gd name="f34" fmla="val f32"/>
              <a:gd name="f35" fmla="*/ f6 f30 1"/>
              <a:gd name="f36" fmla="+- f34 0 f6"/>
              <a:gd name="f37" fmla="+- f33 0 f6"/>
              <a:gd name="f38" fmla="*/ f34 f30 1"/>
              <a:gd name="f39" fmla="*/ f33 f30 1"/>
              <a:gd name="f40" fmla="*/ f36 1 2"/>
              <a:gd name="f41" fmla="min f37 f36"/>
              <a:gd name="f42" fmla="+- f6 f40 0"/>
              <a:gd name="f43" fmla="*/ f41 f7 1"/>
              <a:gd name="f44" fmla="*/ f43 1 100000"/>
              <a:gd name="f45" fmla="*/ f42 f30 1"/>
              <a:gd name="f46" fmla="+- f33 0 f44"/>
              <a:gd name="f47" fmla="*/ f44 f30 1"/>
              <a:gd name="f48" fmla="*/ f46 1 2"/>
              <a:gd name="f49" fmla="+- f46 0 f44"/>
              <a:gd name="f50" fmla="*/ f46 f30 1"/>
              <a:gd name="f51" fmla="?: f49 f44 f6"/>
              <a:gd name="f52" fmla="?: f49 f46 f33"/>
              <a:gd name="f53" fmla="*/ f48 f30 1"/>
              <a:gd name="f54" fmla="*/ f51 f30 1"/>
              <a:gd name="f55" fmla="*/ f52 f30 1"/>
            </a:gdLst>
            <a:ahLst/>
            <a:cxnLst>
              <a:cxn ang="3cd4">
                <a:pos x="hc" y="t"/>
              </a:cxn>
              <a:cxn ang="0">
                <a:pos x="r" y="vc"/>
              </a:cxn>
              <a:cxn ang="cd4">
                <a:pos x="hc" y="b"/>
              </a:cxn>
              <a:cxn ang="cd2">
                <a:pos x="l" y="vc"/>
              </a:cxn>
              <a:cxn ang="f27">
                <a:pos x="f53" y="f35"/>
              </a:cxn>
              <a:cxn ang="f28">
                <a:pos x="f47" y="f45"/>
              </a:cxn>
              <a:cxn ang="f29">
                <a:pos x="f53" y="f38"/>
              </a:cxn>
            </a:cxnLst>
            <a:rect l="f54" t="f35" r="f55" b="f38"/>
            <a:pathLst>
              <a:path>
                <a:moveTo>
                  <a:pt x="f35" y="f35"/>
                </a:moveTo>
                <a:lnTo>
                  <a:pt x="f50" y="f35"/>
                </a:lnTo>
                <a:lnTo>
                  <a:pt x="f39" y="f45"/>
                </a:lnTo>
                <a:lnTo>
                  <a:pt x="f50" y="f38"/>
                </a:lnTo>
                <a:lnTo>
                  <a:pt x="f35" y="f38"/>
                </a:lnTo>
                <a:lnTo>
                  <a:pt x="f47" y="f45"/>
                </a:lnTo>
                <a:close/>
              </a:path>
            </a:pathLst>
          </a:custGeom>
          <a:gradFill>
            <a:gsLst>
              <a:gs pos="0">
                <a:srgbClr val="1389A6"/>
              </a:gs>
              <a:gs pos="100000">
                <a:srgbClr val="50B8DA"/>
              </a:gs>
            </a:gsLst>
            <a:lin ang="16200000"/>
          </a:gradFill>
          <a:ln w="3172">
            <a:solidFill>
              <a:srgbClr val="1E768C"/>
            </a:solidFill>
            <a:prstDash val="solid"/>
          </a:ln>
          <a:effectLst>
            <a:outerShdw dist="25402" dir="5400000" algn="tl">
              <a:srgbClr val="000000">
                <a:alpha val="46000"/>
              </a:srgbClr>
            </a:outerShdw>
          </a:effectLst>
        </p:spPr>
        <p:txBody>
          <a:bodyPr vert="horz" wrap="square" lIns="91440" tIns="45720" rIns="91440" bIns="45720"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Lucida Sans Unicode"/>
            </a:endParaRPr>
          </a:p>
        </p:txBody>
      </p:sp>
      <p:sp>
        <p:nvSpPr>
          <p:cNvPr id="8" name="Chevron 7"/>
          <p:cNvSpPr/>
          <p:nvPr/>
        </p:nvSpPr>
        <p:spPr>
          <a:xfrm>
            <a:off x="3450259" y="3005468"/>
            <a:ext cx="182880" cy="228600"/>
          </a:xfrm>
          <a:custGeom>
            <a:avLst/>
            <a:gdLst>
              <a:gd name="f0" fmla="val 10800000"/>
              <a:gd name="f1" fmla="val 5400000"/>
              <a:gd name="f2" fmla="val 180"/>
              <a:gd name="f3" fmla="val w"/>
              <a:gd name="f4" fmla="val h"/>
              <a:gd name="f5" fmla="val ss"/>
              <a:gd name="f6" fmla="val 0"/>
              <a:gd name="f7" fmla="val 50000"/>
              <a:gd name="f8" fmla="+- 0 0 -360"/>
              <a:gd name="f9" fmla="+- 0 0 -270"/>
              <a:gd name="f10" fmla="+- 0 0 -180"/>
              <a:gd name="f11" fmla="abs f3"/>
              <a:gd name="f12" fmla="abs f4"/>
              <a:gd name="f13" fmla="abs f5"/>
              <a:gd name="f14" fmla="*/ f8 f0 1"/>
              <a:gd name="f15" fmla="*/ f9 f0 1"/>
              <a:gd name="f16" fmla="*/ f10 f0 1"/>
              <a:gd name="f17" fmla="?: f11 f3 1"/>
              <a:gd name="f18" fmla="?: f12 f4 1"/>
              <a:gd name="f19" fmla="?: f13 f5 1"/>
              <a:gd name="f20" fmla="*/ f14 1 f2"/>
              <a:gd name="f21" fmla="*/ f15 1 f2"/>
              <a:gd name="f22" fmla="*/ f16 1 f2"/>
              <a:gd name="f23" fmla="*/ f17 1 21600"/>
              <a:gd name="f24" fmla="*/ f18 1 21600"/>
              <a:gd name="f25" fmla="*/ 21600 f17 1"/>
              <a:gd name="f26" fmla="*/ 21600 f18 1"/>
              <a:gd name="f27" fmla="+- f20 0 f1"/>
              <a:gd name="f28" fmla="+- f21 0 f1"/>
              <a:gd name="f29" fmla="+- f22 0 f1"/>
              <a:gd name="f30" fmla="min f24 f23"/>
              <a:gd name="f31" fmla="*/ f25 1 f19"/>
              <a:gd name="f32" fmla="*/ f26 1 f19"/>
              <a:gd name="f33" fmla="val f31"/>
              <a:gd name="f34" fmla="val f32"/>
              <a:gd name="f35" fmla="*/ f6 f30 1"/>
              <a:gd name="f36" fmla="+- f34 0 f6"/>
              <a:gd name="f37" fmla="+- f33 0 f6"/>
              <a:gd name="f38" fmla="*/ f34 f30 1"/>
              <a:gd name="f39" fmla="*/ f33 f30 1"/>
              <a:gd name="f40" fmla="*/ f36 1 2"/>
              <a:gd name="f41" fmla="min f37 f36"/>
              <a:gd name="f42" fmla="+- f6 f40 0"/>
              <a:gd name="f43" fmla="*/ f41 f7 1"/>
              <a:gd name="f44" fmla="*/ f43 1 100000"/>
              <a:gd name="f45" fmla="*/ f42 f30 1"/>
              <a:gd name="f46" fmla="+- f33 0 f44"/>
              <a:gd name="f47" fmla="*/ f44 f30 1"/>
              <a:gd name="f48" fmla="*/ f46 1 2"/>
              <a:gd name="f49" fmla="+- f46 0 f44"/>
              <a:gd name="f50" fmla="*/ f46 f30 1"/>
              <a:gd name="f51" fmla="?: f49 f44 f6"/>
              <a:gd name="f52" fmla="?: f49 f46 f33"/>
              <a:gd name="f53" fmla="*/ f48 f30 1"/>
              <a:gd name="f54" fmla="*/ f51 f30 1"/>
              <a:gd name="f55" fmla="*/ f52 f30 1"/>
            </a:gdLst>
            <a:ahLst/>
            <a:cxnLst>
              <a:cxn ang="3cd4">
                <a:pos x="hc" y="t"/>
              </a:cxn>
              <a:cxn ang="0">
                <a:pos x="r" y="vc"/>
              </a:cxn>
              <a:cxn ang="cd4">
                <a:pos x="hc" y="b"/>
              </a:cxn>
              <a:cxn ang="cd2">
                <a:pos x="l" y="vc"/>
              </a:cxn>
              <a:cxn ang="f27">
                <a:pos x="f53" y="f35"/>
              </a:cxn>
              <a:cxn ang="f28">
                <a:pos x="f47" y="f45"/>
              </a:cxn>
              <a:cxn ang="f29">
                <a:pos x="f53" y="f38"/>
              </a:cxn>
            </a:cxnLst>
            <a:rect l="f54" t="f35" r="f55" b="f38"/>
            <a:pathLst>
              <a:path>
                <a:moveTo>
                  <a:pt x="f35" y="f35"/>
                </a:moveTo>
                <a:lnTo>
                  <a:pt x="f50" y="f35"/>
                </a:lnTo>
                <a:lnTo>
                  <a:pt x="f39" y="f45"/>
                </a:lnTo>
                <a:lnTo>
                  <a:pt x="f50" y="f38"/>
                </a:lnTo>
                <a:lnTo>
                  <a:pt x="f35" y="f38"/>
                </a:lnTo>
                <a:lnTo>
                  <a:pt x="f47" y="f45"/>
                </a:lnTo>
                <a:close/>
              </a:path>
            </a:pathLst>
          </a:custGeom>
          <a:gradFill>
            <a:gsLst>
              <a:gs pos="0">
                <a:srgbClr val="1389A6"/>
              </a:gs>
              <a:gs pos="100000">
                <a:srgbClr val="50B8DA"/>
              </a:gs>
            </a:gsLst>
            <a:lin ang="16200000"/>
          </a:gradFill>
          <a:ln w="3172">
            <a:solidFill>
              <a:srgbClr val="1E768C"/>
            </a:solidFill>
            <a:prstDash val="solid"/>
          </a:ln>
          <a:effectLst>
            <a:outerShdw dist="25402" dir="5400000" algn="tl">
              <a:srgbClr val="000000">
                <a:alpha val="46000"/>
              </a:srgbClr>
            </a:outerShdw>
          </a:effectLst>
        </p:spPr>
        <p:txBody>
          <a:bodyPr vert="horz" wrap="square" lIns="91440" tIns="45720" rIns="91440" bIns="45720"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Lucida Sans Unicode"/>
            </a:endParaRPr>
          </a:p>
        </p:txBody>
      </p:sp>
    </p:spTree>
    <p:extLst>
      <p:ext uri="{BB962C8B-B14F-4D97-AF65-F5344CB8AC3E}">
        <p14:creationId xmlns:p14="http://schemas.microsoft.com/office/powerpoint/2010/main" val="14627338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gradFill>
          <a:gsLst>
            <a:gs pos="0">
              <a:srgbClr val="B3B3B3"/>
            </a:gs>
            <a:gs pos="100000">
              <a:srgbClr val="A0A0A0"/>
            </a:gs>
          </a:gsLst>
          <a:path path="circle">
            <a:fillToRect l="65000" r="35000" b="100000"/>
          </a:path>
        </a:gradFill>
        <a:effectLst/>
      </p:bgPr>
    </p:bg>
    <p:spTree>
      <p:nvGrpSpPr>
        <p:cNvPr id="1" name=""/>
        <p:cNvGrpSpPr/>
        <p:nvPr/>
      </p:nvGrpSpPr>
      <p:grpSpPr>
        <a:xfrm>
          <a:off x="0" y="0"/>
          <a:ext cx="0" cy="0"/>
          <a:chOff x="0" y="0"/>
          <a:chExt cx="0" cy="0"/>
        </a:xfrm>
      </p:grpSpPr>
      <p:sp>
        <p:nvSpPr>
          <p:cNvPr id="2" name="Content Placeholder 2"/>
          <p:cNvSpPr txBox="1">
            <a:spLocks noGrp="1"/>
          </p:cNvSpPr>
          <p:nvPr>
            <p:ph idx="1"/>
          </p:nvPr>
        </p:nvSpPr>
        <p:spPr>
          <a:xfrm>
            <a:off x="457200" y="1481328"/>
            <a:ext cx="4038603" cy="4525959"/>
          </a:xfrm>
        </p:spPr>
        <p:txBody>
          <a:bodyPr/>
          <a:lstStyle>
            <a:lvl1pPr>
              <a:defRPr sz="2800">
                <a:solidFill>
                  <a:srgbClr val="FFFFFF"/>
                </a:solidFill>
              </a:defRPr>
            </a:lvl1pPr>
            <a:lvl2pPr>
              <a:defRPr sz="2400">
                <a:solidFill>
                  <a:srgbClr val="FFFFFF"/>
                </a:solidFill>
              </a:defRPr>
            </a:lvl2pPr>
            <a:lvl3pPr>
              <a:defRPr sz="2000">
                <a:solidFill>
                  <a:srgbClr val="FFFFFF"/>
                </a:solidFill>
              </a:defRPr>
            </a:lvl3pPr>
            <a:lvl4pPr>
              <a:defRPr sz="1800">
                <a:solidFill>
                  <a:srgbClr val="FFFFFF"/>
                </a:solidFill>
              </a:defRPr>
            </a:lvl4pPr>
            <a:lvl5pPr>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Content Placeholder 3"/>
          <p:cNvSpPr txBox="1">
            <a:spLocks noGrp="1"/>
          </p:cNvSpPr>
          <p:nvPr>
            <p:ph idx="2"/>
          </p:nvPr>
        </p:nvSpPr>
        <p:spPr>
          <a:xfrm>
            <a:off x="4648196" y="1481328"/>
            <a:ext cx="4038603" cy="4525959"/>
          </a:xfrm>
        </p:spPr>
        <p:txBody>
          <a:bodyPr/>
          <a:lstStyle>
            <a:lvl1pPr>
              <a:defRPr sz="2800">
                <a:solidFill>
                  <a:srgbClr val="FFFFFF"/>
                </a:solidFill>
              </a:defRPr>
            </a:lvl1pPr>
            <a:lvl2pPr>
              <a:defRPr sz="2400">
                <a:solidFill>
                  <a:srgbClr val="FFFFFF"/>
                </a:solidFill>
              </a:defRPr>
            </a:lvl2pPr>
            <a:lvl3pPr>
              <a:defRPr sz="2000">
                <a:solidFill>
                  <a:srgbClr val="FFFFFF"/>
                </a:solidFill>
              </a:defRPr>
            </a:lvl3pPr>
            <a:lvl4pPr>
              <a:defRPr sz="1800">
                <a:solidFill>
                  <a:srgbClr val="FFFFFF"/>
                </a:solidFill>
              </a:defRPr>
            </a:lvl4pPr>
            <a:lvl5pPr>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4"/>
          <p:cNvSpPr txBox="1">
            <a:spLocks noGrp="1"/>
          </p:cNvSpPr>
          <p:nvPr>
            <p:ph type="dt" sz="half" idx="7"/>
          </p:nvPr>
        </p:nvSpPr>
        <p:spPr/>
        <p:txBody>
          <a:bodyPr/>
          <a:lstStyle>
            <a:lvl1pPr>
              <a:defRPr>
                <a:solidFill>
                  <a:srgbClr val="FFFFFF"/>
                </a:solidFill>
              </a:defRPr>
            </a:lvl1pPr>
          </a:lstStyle>
          <a:p>
            <a:pPr lvl="0"/>
            <a:fld id="{BD38AB90-8658-4977-BF6A-D66AAF881C9C}" type="datetime1">
              <a:rPr lang="mk-MK"/>
              <a:pPr lvl="0"/>
              <a:t>20.03.2020</a:t>
            </a:fld>
            <a:endParaRPr lang="mk-MK"/>
          </a:p>
        </p:txBody>
      </p:sp>
      <p:sp>
        <p:nvSpPr>
          <p:cNvPr id="5" name="Footer Placeholder 5"/>
          <p:cNvSpPr txBox="1">
            <a:spLocks noGrp="1"/>
          </p:cNvSpPr>
          <p:nvPr>
            <p:ph type="ftr" sz="quarter" idx="9"/>
          </p:nvPr>
        </p:nvSpPr>
        <p:spPr/>
        <p:txBody>
          <a:bodyPr/>
          <a:lstStyle>
            <a:lvl1pPr>
              <a:defRPr>
                <a:solidFill>
                  <a:srgbClr val="FFFFFF"/>
                </a:solidFill>
              </a:defRPr>
            </a:lvl1pPr>
          </a:lstStyle>
          <a:p>
            <a:pPr lvl="0"/>
            <a:endParaRPr lang="mk-MK"/>
          </a:p>
        </p:txBody>
      </p:sp>
      <p:sp>
        <p:nvSpPr>
          <p:cNvPr id="6" name="Slide Number Placeholder 6"/>
          <p:cNvSpPr txBox="1">
            <a:spLocks noGrp="1"/>
          </p:cNvSpPr>
          <p:nvPr>
            <p:ph type="sldNum" sz="quarter" idx="8"/>
          </p:nvPr>
        </p:nvSpPr>
        <p:spPr/>
        <p:txBody>
          <a:bodyPr/>
          <a:lstStyle>
            <a:lvl1pPr>
              <a:defRPr>
                <a:solidFill>
                  <a:srgbClr val="FFFFFF"/>
                </a:solidFill>
              </a:defRPr>
            </a:lvl1pPr>
          </a:lstStyle>
          <a:p>
            <a:pPr lvl="0"/>
            <a:fld id="{660DB646-898D-40B4-974B-88C81A586813}" type="slidenum">
              <a:t>‹#›</a:t>
            </a:fld>
            <a:endParaRPr lang="mk-MK"/>
          </a:p>
        </p:txBody>
      </p:sp>
      <p:sp>
        <p:nvSpPr>
          <p:cNvPr id="7" name="Title 7"/>
          <p:cNvSpPr txBox="1">
            <a:spLocks noGrp="1"/>
          </p:cNvSpPr>
          <p:nvPr>
            <p:ph type="title"/>
          </p:nvPr>
        </p:nvSpPr>
        <p:spPr/>
        <p:txBody>
          <a:bodyPr/>
          <a:lstStyle>
            <a:lvl1pPr>
              <a:defRPr>
                <a:solidFill>
                  <a:srgbClr val="DEF5FA"/>
                </a:solidFill>
              </a:defRPr>
            </a:lvl1pPr>
          </a:lstStyle>
          <a:p>
            <a:pPr lvl="0"/>
            <a:r>
              <a:rPr lang="en-US"/>
              <a:t>Click to edit Master title style</a:t>
            </a:r>
          </a:p>
        </p:txBody>
      </p:sp>
    </p:spTree>
    <p:extLst>
      <p:ext uri="{BB962C8B-B14F-4D97-AF65-F5344CB8AC3E}">
        <p14:creationId xmlns:p14="http://schemas.microsoft.com/office/powerpoint/2010/main" val="12266717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a:blip r:embed="rId2"/>
          <a:tile sx="57129" sy="57129" algn="tl"/>
        </a:blipFill>
        <a:effectLst/>
      </p:bgPr>
    </p:bg>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3048"/>
            <a:ext cx="8229600" cy="1143000"/>
          </a:xfrm>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457200" y="5410203"/>
            <a:ext cx="4040184" cy="761996"/>
          </a:xfrm>
          <a:solidFill>
            <a:srgbClr val="2DA2BF"/>
          </a:solidFill>
          <a:ln w="9656">
            <a:solidFill>
              <a:srgbClr val="2DA2BF"/>
            </a:solidFill>
            <a:prstDash val="solid"/>
            <a:miter/>
          </a:ln>
        </p:spPr>
        <p:txBody>
          <a:bodyPr lIns="182880" anchor="ctr"/>
          <a:lstStyle>
            <a:lvl1pPr marL="0" indent="0">
              <a:buNone/>
              <a:defRPr sz="2400">
                <a:solidFill>
                  <a:srgbClr val="FFFFFF"/>
                </a:solidFill>
              </a:defRPr>
            </a:lvl1pPr>
          </a:lstStyle>
          <a:p>
            <a:pPr lvl="0"/>
            <a:r>
              <a:rPr lang="en-US"/>
              <a:t>Click to edit Master text styles</a:t>
            </a:r>
          </a:p>
        </p:txBody>
      </p:sp>
      <p:sp>
        <p:nvSpPr>
          <p:cNvPr id="4" name="Text Placeholder 3"/>
          <p:cNvSpPr txBox="1">
            <a:spLocks noGrp="1"/>
          </p:cNvSpPr>
          <p:nvPr>
            <p:ph type="body" idx="3"/>
          </p:nvPr>
        </p:nvSpPr>
        <p:spPr>
          <a:xfrm>
            <a:off x="4645023" y="5410203"/>
            <a:ext cx="4041776" cy="761996"/>
          </a:xfrm>
          <a:solidFill>
            <a:srgbClr val="2DA2BF"/>
          </a:solidFill>
          <a:ln w="9656">
            <a:solidFill>
              <a:srgbClr val="2DA2BF"/>
            </a:solidFill>
            <a:prstDash val="solid"/>
            <a:miter/>
          </a:ln>
        </p:spPr>
        <p:txBody>
          <a:bodyPr lIns="182880" anchor="ctr"/>
          <a:lstStyle>
            <a:lvl1pPr marL="0" indent="0">
              <a:buNone/>
              <a:defRPr sz="2400">
                <a:solidFill>
                  <a:srgbClr val="FFFFFF"/>
                </a:solidFill>
              </a:defRPr>
            </a:lvl1pPr>
          </a:lstStyle>
          <a:p>
            <a:pPr lvl="0"/>
            <a:r>
              <a:rPr lang="en-US"/>
              <a:t>Click to edit Master text styles</a:t>
            </a:r>
          </a:p>
        </p:txBody>
      </p:sp>
      <p:sp>
        <p:nvSpPr>
          <p:cNvPr id="5" name="Content Placeholder 4"/>
          <p:cNvSpPr txBox="1">
            <a:spLocks noGrp="1"/>
          </p:cNvSpPr>
          <p:nvPr>
            <p:ph idx="2"/>
          </p:nvPr>
        </p:nvSpPr>
        <p:spPr>
          <a:xfrm>
            <a:off x="457200" y="1444294"/>
            <a:ext cx="4040184" cy="3941758"/>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txBox="1">
            <a:spLocks noGrp="1"/>
          </p:cNvSpPr>
          <p:nvPr>
            <p:ph idx="4"/>
          </p:nvPr>
        </p:nvSpPr>
        <p:spPr>
          <a:xfrm>
            <a:off x="4645023" y="1444294"/>
            <a:ext cx="4041776" cy="3941758"/>
          </a:xfrm>
        </p:spPr>
        <p:txBody>
          <a:bodyPr/>
          <a:lstStyle>
            <a:lvl1pPr>
              <a:spcBef>
                <a:spcPts val="0"/>
              </a:spcBef>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txBox="1">
            <a:spLocks noGrp="1"/>
          </p:cNvSpPr>
          <p:nvPr>
            <p:ph type="dt" sz="half" idx="7"/>
          </p:nvPr>
        </p:nvSpPr>
        <p:spPr/>
        <p:txBody>
          <a:bodyPr/>
          <a:lstStyle>
            <a:lvl1pPr>
              <a:defRPr/>
            </a:lvl1pPr>
          </a:lstStyle>
          <a:p>
            <a:pPr lvl="0"/>
            <a:fld id="{CD419706-EC54-4D76-84AB-46AEFC306273}" type="datetime1">
              <a:rPr lang="mk-MK"/>
              <a:pPr lvl="0"/>
              <a:t>20.03.2020</a:t>
            </a:fld>
            <a:endParaRPr lang="mk-MK"/>
          </a:p>
        </p:txBody>
      </p:sp>
      <p:sp>
        <p:nvSpPr>
          <p:cNvPr id="8" name="Footer Placeholder 7"/>
          <p:cNvSpPr txBox="1">
            <a:spLocks noGrp="1"/>
          </p:cNvSpPr>
          <p:nvPr>
            <p:ph type="ftr" sz="quarter" idx="9"/>
          </p:nvPr>
        </p:nvSpPr>
        <p:spPr/>
        <p:txBody>
          <a:bodyPr/>
          <a:lstStyle>
            <a:lvl1pPr>
              <a:defRPr/>
            </a:lvl1pPr>
          </a:lstStyle>
          <a:p>
            <a:pPr lvl="0"/>
            <a:endParaRPr lang="mk-MK"/>
          </a:p>
        </p:txBody>
      </p:sp>
      <p:sp>
        <p:nvSpPr>
          <p:cNvPr id="9" name="Slide Number Placeholder 8"/>
          <p:cNvSpPr txBox="1">
            <a:spLocks noGrp="1"/>
          </p:cNvSpPr>
          <p:nvPr>
            <p:ph type="sldNum" sz="quarter" idx="8"/>
          </p:nvPr>
        </p:nvSpPr>
        <p:spPr/>
        <p:txBody>
          <a:bodyPr/>
          <a:lstStyle>
            <a:lvl1pPr>
              <a:defRPr/>
            </a:lvl1pPr>
          </a:lstStyle>
          <a:p>
            <a:pPr lvl="0"/>
            <a:fld id="{D2EB5F6E-0FA2-49B7-9CB3-19D1A0B62443}" type="slidenum">
              <a:t>‹#›</a:t>
            </a:fld>
            <a:endParaRPr lang="mk-MK"/>
          </a:p>
        </p:txBody>
      </p:sp>
    </p:spTree>
    <p:extLst>
      <p:ext uri="{BB962C8B-B14F-4D97-AF65-F5344CB8AC3E}">
        <p14:creationId xmlns:p14="http://schemas.microsoft.com/office/powerpoint/2010/main" val="35404658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B3B3B3"/>
            </a:gs>
            <a:gs pos="100000">
              <a:srgbClr val="A0A0A0"/>
            </a:gs>
          </a:gsLst>
          <a:path path="circle">
            <a:fillToRect l="65000" r="35000" b="100000"/>
          </a:path>
        </a:gradFill>
        <a:effectLst/>
      </p:bgPr>
    </p:bg>
    <p:spTree>
      <p:nvGrpSpPr>
        <p:cNvPr id="1" name=""/>
        <p:cNvGrpSpPr/>
        <p:nvPr/>
      </p:nvGrpSpPr>
      <p:grpSpPr>
        <a:xfrm>
          <a:off x="0" y="0"/>
          <a:ext cx="0" cy="0"/>
          <a:chOff x="0" y="0"/>
          <a:chExt cx="0" cy="0"/>
        </a:xfrm>
      </p:grpSpPr>
      <p:sp>
        <p:nvSpPr>
          <p:cNvPr id="2" name="Date Placeholder 2"/>
          <p:cNvSpPr txBox="1">
            <a:spLocks noGrp="1"/>
          </p:cNvSpPr>
          <p:nvPr>
            <p:ph type="dt" sz="half" idx="7"/>
          </p:nvPr>
        </p:nvSpPr>
        <p:spPr/>
        <p:txBody>
          <a:bodyPr/>
          <a:lstStyle>
            <a:lvl1pPr>
              <a:defRPr>
                <a:solidFill>
                  <a:srgbClr val="FFFFFF"/>
                </a:solidFill>
              </a:defRPr>
            </a:lvl1pPr>
          </a:lstStyle>
          <a:p>
            <a:pPr lvl="0"/>
            <a:fld id="{98089650-E57F-48DC-BBCA-81821FFAFEED}" type="datetime1">
              <a:rPr lang="mk-MK"/>
              <a:pPr lvl="0"/>
              <a:t>20.03.2020</a:t>
            </a:fld>
            <a:endParaRPr lang="mk-MK"/>
          </a:p>
        </p:txBody>
      </p:sp>
      <p:sp>
        <p:nvSpPr>
          <p:cNvPr id="3" name="Footer Placeholder 3"/>
          <p:cNvSpPr txBox="1">
            <a:spLocks noGrp="1"/>
          </p:cNvSpPr>
          <p:nvPr>
            <p:ph type="ftr" sz="quarter" idx="9"/>
          </p:nvPr>
        </p:nvSpPr>
        <p:spPr/>
        <p:txBody>
          <a:bodyPr/>
          <a:lstStyle>
            <a:lvl1pPr>
              <a:defRPr>
                <a:solidFill>
                  <a:srgbClr val="FFFFFF"/>
                </a:solidFill>
              </a:defRPr>
            </a:lvl1pPr>
          </a:lstStyle>
          <a:p>
            <a:pPr lvl="0"/>
            <a:endParaRPr lang="mk-MK"/>
          </a:p>
        </p:txBody>
      </p:sp>
      <p:sp>
        <p:nvSpPr>
          <p:cNvPr id="4" name="Slide Number Placeholder 4"/>
          <p:cNvSpPr txBox="1">
            <a:spLocks noGrp="1"/>
          </p:cNvSpPr>
          <p:nvPr>
            <p:ph type="sldNum" sz="quarter" idx="8"/>
          </p:nvPr>
        </p:nvSpPr>
        <p:spPr/>
        <p:txBody>
          <a:bodyPr/>
          <a:lstStyle>
            <a:lvl1pPr>
              <a:defRPr>
                <a:solidFill>
                  <a:srgbClr val="FFFFFF"/>
                </a:solidFill>
              </a:defRPr>
            </a:lvl1pPr>
          </a:lstStyle>
          <a:p>
            <a:pPr lvl="0"/>
            <a:fld id="{56AE21D8-4F16-40E7-9814-66B5B90042BA}" type="slidenum">
              <a:t>‹#›</a:t>
            </a:fld>
            <a:endParaRPr lang="mk-MK"/>
          </a:p>
        </p:txBody>
      </p:sp>
      <p:sp>
        <p:nvSpPr>
          <p:cNvPr id="5" name="Title 5"/>
          <p:cNvSpPr txBox="1">
            <a:spLocks noGrp="1"/>
          </p:cNvSpPr>
          <p:nvPr>
            <p:ph type="title"/>
          </p:nvPr>
        </p:nvSpPr>
        <p:spPr/>
        <p:txBody>
          <a:bodyPr/>
          <a:lstStyle>
            <a:lvl1pPr>
              <a:defRPr>
                <a:solidFill>
                  <a:srgbClr val="DEF5FA"/>
                </a:solidFill>
              </a:defRPr>
            </a:lvl1pPr>
          </a:lstStyle>
          <a:p>
            <a:pPr lvl="0"/>
            <a:r>
              <a:rPr lang="en-US"/>
              <a:t>Click to edit Master title style</a:t>
            </a:r>
          </a:p>
        </p:txBody>
      </p:sp>
    </p:spTree>
    <p:extLst>
      <p:ext uri="{BB962C8B-B14F-4D97-AF65-F5344CB8AC3E}">
        <p14:creationId xmlns:p14="http://schemas.microsoft.com/office/powerpoint/2010/main" val="35892554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fld id="{7C29D3D7-C08A-4C2C-AB02-E0E47102100A}" type="datetime1">
              <a:rPr lang="mk-MK"/>
              <a:pPr lvl="0"/>
              <a:t>20.03.2020</a:t>
            </a:fld>
            <a:endParaRPr lang="mk-MK"/>
          </a:p>
        </p:txBody>
      </p:sp>
      <p:sp>
        <p:nvSpPr>
          <p:cNvPr id="3" name="Footer Placeholder 2"/>
          <p:cNvSpPr txBox="1">
            <a:spLocks noGrp="1"/>
          </p:cNvSpPr>
          <p:nvPr>
            <p:ph type="ftr" sz="quarter" idx="9"/>
          </p:nvPr>
        </p:nvSpPr>
        <p:spPr/>
        <p:txBody>
          <a:bodyPr/>
          <a:lstStyle>
            <a:lvl1pPr>
              <a:defRPr/>
            </a:lvl1pPr>
          </a:lstStyle>
          <a:p>
            <a:pPr lvl="0"/>
            <a:endParaRPr lang="mk-MK"/>
          </a:p>
        </p:txBody>
      </p:sp>
      <p:sp>
        <p:nvSpPr>
          <p:cNvPr id="4" name="Slide Number Placeholder 3"/>
          <p:cNvSpPr txBox="1">
            <a:spLocks noGrp="1"/>
          </p:cNvSpPr>
          <p:nvPr>
            <p:ph type="sldNum" sz="quarter" idx="8"/>
          </p:nvPr>
        </p:nvSpPr>
        <p:spPr/>
        <p:txBody>
          <a:bodyPr/>
          <a:lstStyle>
            <a:lvl1pPr>
              <a:defRPr/>
            </a:lvl1pPr>
          </a:lstStyle>
          <a:p>
            <a:pPr lvl="0"/>
            <a:fld id="{E5145612-C7D5-47E1-905E-A5FDD1CC4652}" type="slidenum">
              <a:t>‹#›</a:t>
            </a:fld>
            <a:endParaRPr lang="mk-MK"/>
          </a:p>
        </p:txBody>
      </p:sp>
    </p:spTree>
    <p:extLst>
      <p:ext uri="{BB962C8B-B14F-4D97-AF65-F5344CB8AC3E}">
        <p14:creationId xmlns:p14="http://schemas.microsoft.com/office/powerpoint/2010/main" val="22633031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a:blip r:embed="rId2"/>
          <a:tile sx="57129" sy="57129" algn="tl"/>
        </a:blipFill>
        <a:effectLst/>
      </p:bgPr>
    </p:bg>
    <p:spTree>
      <p:nvGrpSpPr>
        <p:cNvPr id="1" name=""/>
        <p:cNvGrpSpPr/>
        <p:nvPr/>
      </p:nvGrpSpPr>
      <p:grpSpPr>
        <a:xfrm>
          <a:off x="0" y="0"/>
          <a:ext cx="0" cy="0"/>
          <a:chOff x="0" y="0"/>
          <a:chExt cx="0" cy="0"/>
        </a:xfrm>
      </p:grpSpPr>
      <p:sp>
        <p:nvSpPr>
          <p:cNvPr id="2" name="Title 1"/>
          <p:cNvSpPr txBox="1">
            <a:spLocks noGrp="1"/>
          </p:cNvSpPr>
          <p:nvPr>
            <p:ph type="title"/>
          </p:nvPr>
        </p:nvSpPr>
        <p:spPr>
          <a:xfrm>
            <a:off x="914400" y="4876796"/>
            <a:ext cx="7481776" cy="457200"/>
          </a:xfrm>
        </p:spPr>
        <p:txBody>
          <a:bodyPr anchor="t"/>
          <a:lstStyle>
            <a:lvl1pPr algn="r">
              <a:defRPr sz="2500" b="0">
                <a:solidFill>
                  <a:srgbClr val="2DA2BF"/>
                </a:solidFill>
              </a:defRPr>
            </a:lvl1pPr>
          </a:lstStyle>
          <a:p>
            <a:pPr lvl="0"/>
            <a:r>
              <a:rPr lang="en-US"/>
              <a:t>Click to edit Master title style</a:t>
            </a:r>
          </a:p>
        </p:txBody>
      </p:sp>
      <p:sp>
        <p:nvSpPr>
          <p:cNvPr id="3" name="Text Placeholder 2"/>
          <p:cNvSpPr txBox="1">
            <a:spLocks noGrp="1"/>
          </p:cNvSpPr>
          <p:nvPr>
            <p:ph type="body" idx="2"/>
          </p:nvPr>
        </p:nvSpPr>
        <p:spPr>
          <a:xfrm>
            <a:off x="4419596" y="5355101"/>
            <a:ext cx="3974595" cy="914400"/>
          </a:xfrm>
        </p:spPr>
        <p:txBody>
          <a:bodyPr/>
          <a:lstStyle>
            <a:lvl1pPr marL="0" indent="0" algn="r">
              <a:buNone/>
              <a:defRPr sz="1600"/>
            </a:lvl1pPr>
          </a:lstStyle>
          <a:p>
            <a:pPr lvl="0"/>
            <a:r>
              <a:rPr lang="en-US"/>
              <a:t>Click to edit Master text styles</a:t>
            </a:r>
          </a:p>
        </p:txBody>
      </p:sp>
      <p:sp>
        <p:nvSpPr>
          <p:cNvPr id="4" name="Content Placeholder 3"/>
          <p:cNvSpPr txBox="1">
            <a:spLocks noGrp="1"/>
          </p:cNvSpPr>
          <p:nvPr>
            <p:ph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txBox="1">
            <a:spLocks noGrp="1"/>
          </p:cNvSpPr>
          <p:nvPr>
            <p:ph type="dt" sz="half" idx="7"/>
          </p:nvPr>
        </p:nvSpPr>
        <p:spPr/>
        <p:txBody>
          <a:bodyPr/>
          <a:lstStyle>
            <a:lvl1pPr>
              <a:defRPr/>
            </a:lvl1pPr>
          </a:lstStyle>
          <a:p>
            <a:pPr lvl="0"/>
            <a:fld id="{17D19F3B-EE46-4E33-8A87-B3E4639BA9FB}" type="datetime1">
              <a:rPr lang="mk-MK"/>
              <a:pPr lvl="0"/>
              <a:t>20.03.2020</a:t>
            </a:fld>
            <a:endParaRPr lang="mk-MK"/>
          </a:p>
        </p:txBody>
      </p:sp>
      <p:sp>
        <p:nvSpPr>
          <p:cNvPr id="6" name="Footer Placeholder 5"/>
          <p:cNvSpPr txBox="1">
            <a:spLocks noGrp="1"/>
          </p:cNvSpPr>
          <p:nvPr>
            <p:ph type="ftr" sz="quarter" idx="9"/>
          </p:nvPr>
        </p:nvSpPr>
        <p:spPr/>
        <p:txBody>
          <a:bodyPr/>
          <a:lstStyle>
            <a:lvl1pPr>
              <a:defRPr/>
            </a:lvl1pPr>
          </a:lstStyle>
          <a:p>
            <a:pPr lvl="0"/>
            <a:endParaRPr lang="mk-MK"/>
          </a:p>
        </p:txBody>
      </p:sp>
      <p:sp>
        <p:nvSpPr>
          <p:cNvPr id="7" name="Slide Number Placeholder 6"/>
          <p:cNvSpPr txBox="1">
            <a:spLocks noGrp="1"/>
          </p:cNvSpPr>
          <p:nvPr>
            <p:ph type="sldNum" sz="quarter" idx="8"/>
          </p:nvPr>
        </p:nvSpPr>
        <p:spPr/>
        <p:txBody>
          <a:bodyPr/>
          <a:lstStyle>
            <a:lvl1pPr>
              <a:defRPr/>
            </a:lvl1pPr>
          </a:lstStyle>
          <a:p>
            <a:pPr lvl="0"/>
            <a:fld id="{C49B6938-CF4C-4160-9809-7C81B1F22ED9}" type="slidenum">
              <a:t>‹#›</a:t>
            </a:fld>
            <a:endParaRPr lang="mk-MK"/>
          </a:p>
        </p:txBody>
      </p:sp>
    </p:spTree>
    <p:extLst>
      <p:ext uri="{BB962C8B-B14F-4D97-AF65-F5344CB8AC3E}">
        <p14:creationId xmlns:p14="http://schemas.microsoft.com/office/powerpoint/2010/main" val="11933576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a:gsLst>
            <a:gs pos="0">
              <a:srgbClr val="B3B3B3"/>
            </a:gs>
            <a:gs pos="100000">
              <a:srgbClr val="A0A0A0"/>
            </a:gs>
          </a:gsLst>
          <a:path path="circle">
            <a:fillToRect l="65000" r="35000" b="100000"/>
          </a:path>
        </a:gradFill>
        <a:effectLst/>
      </p:bgPr>
    </p:bg>
    <p:spTree>
      <p:nvGrpSpPr>
        <p:cNvPr id="1" name=""/>
        <p:cNvGrpSpPr/>
        <p:nvPr/>
      </p:nvGrpSpPr>
      <p:grpSpPr>
        <a:xfrm>
          <a:off x="0" y="0"/>
          <a:ext cx="0" cy="0"/>
          <a:chOff x="0" y="0"/>
          <a:chExt cx="0" cy="0"/>
        </a:xfrm>
      </p:grpSpPr>
      <p:sp>
        <p:nvSpPr>
          <p:cNvPr id="2" name="Text Placeholder 3"/>
          <p:cNvSpPr txBox="1">
            <a:spLocks noGrp="1"/>
          </p:cNvSpPr>
          <p:nvPr>
            <p:ph type="body" idx="2"/>
          </p:nvPr>
        </p:nvSpPr>
        <p:spPr>
          <a:xfrm>
            <a:off x="1141235" y="5443404"/>
            <a:ext cx="7162796" cy="648236"/>
          </a:xfrm>
        </p:spPr>
        <p:txBody>
          <a:bodyPr tIns="0"/>
          <a:lstStyle>
            <a:lvl1pPr marL="0" marR="18288" indent="0" algn="r">
              <a:buNone/>
              <a:defRPr sz="1400">
                <a:solidFill>
                  <a:srgbClr val="FFFFFF"/>
                </a:solidFill>
              </a:defRPr>
            </a:lvl1pPr>
          </a:lstStyle>
          <a:p>
            <a:pPr lvl="0"/>
            <a:r>
              <a:rPr lang="en-US"/>
              <a:t>Click to edit Master text styles</a:t>
            </a:r>
          </a:p>
        </p:txBody>
      </p:sp>
      <p:sp>
        <p:nvSpPr>
          <p:cNvPr id="3" name="Picture Placeholder 2"/>
          <p:cNvSpPr txBox="1">
            <a:spLocks noGrp="1"/>
          </p:cNvSpPr>
          <p:nvPr>
            <p:ph type="pic" idx="1"/>
          </p:nvPr>
        </p:nvSpPr>
        <p:spPr>
          <a:xfrm>
            <a:off x="228600" y="189966"/>
            <a:ext cx="8686800" cy="4389120"/>
          </a:xfrm>
          <a:solidFill>
            <a:srgbClr val="464646"/>
          </a:solidFill>
          <a:ln w="9528">
            <a:solidFill>
              <a:srgbClr val="000000"/>
            </a:solidFill>
            <a:prstDash val="solid"/>
          </a:ln>
        </p:spPr>
        <p:txBody>
          <a:bodyPr/>
          <a:lstStyle>
            <a:lvl1pPr marL="0" indent="0">
              <a:buNone/>
              <a:defRPr sz="3200">
                <a:solidFill>
                  <a:srgbClr val="FFFFFF"/>
                </a:solidFill>
              </a:defRPr>
            </a:lvl1pPr>
          </a:lstStyle>
          <a:p>
            <a:pPr lvl="0"/>
            <a:r>
              <a:rPr lang="en-US"/>
              <a:t>Click icon to add picture</a:t>
            </a:r>
          </a:p>
        </p:txBody>
      </p:sp>
      <p:sp>
        <p:nvSpPr>
          <p:cNvPr id="4" name="Date Placeholder 4"/>
          <p:cNvSpPr txBox="1">
            <a:spLocks noGrp="1"/>
          </p:cNvSpPr>
          <p:nvPr>
            <p:ph type="dt" sz="half" idx="7"/>
          </p:nvPr>
        </p:nvSpPr>
        <p:spPr/>
        <p:txBody>
          <a:bodyPr/>
          <a:lstStyle>
            <a:lvl1pPr>
              <a:defRPr>
                <a:solidFill>
                  <a:srgbClr val="FFFFFF"/>
                </a:solidFill>
              </a:defRPr>
            </a:lvl1pPr>
          </a:lstStyle>
          <a:p>
            <a:pPr lvl="0"/>
            <a:fld id="{CD74E1A2-8D31-4F0E-B8C0-152838A6CC0E}" type="datetime1">
              <a:rPr lang="mk-MK"/>
              <a:pPr lvl="0"/>
              <a:t>20.03.2020</a:t>
            </a:fld>
            <a:endParaRPr lang="mk-MK"/>
          </a:p>
        </p:txBody>
      </p:sp>
      <p:sp>
        <p:nvSpPr>
          <p:cNvPr id="5" name="Footer Placeholder 5"/>
          <p:cNvSpPr txBox="1">
            <a:spLocks noGrp="1"/>
          </p:cNvSpPr>
          <p:nvPr>
            <p:ph type="ftr" sz="quarter" idx="9"/>
          </p:nvPr>
        </p:nvSpPr>
        <p:spPr/>
        <p:txBody>
          <a:bodyPr/>
          <a:lstStyle>
            <a:lvl1pPr>
              <a:defRPr>
                <a:solidFill>
                  <a:srgbClr val="FFFFFF"/>
                </a:solidFill>
              </a:defRPr>
            </a:lvl1pPr>
          </a:lstStyle>
          <a:p>
            <a:pPr lvl="0"/>
            <a:endParaRPr lang="mk-MK"/>
          </a:p>
        </p:txBody>
      </p:sp>
      <p:sp>
        <p:nvSpPr>
          <p:cNvPr id="6" name="Slide Number Placeholder 6"/>
          <p:cNvSpPr txBox="1">
            <a:spLocks noGrp="1"/>
          </p:cNvSpPr>
          <p:nvPr>
            <p:ph type="sldNum" sz="quarter" idx="8"/>
          </p:nvPr>
        </p:nvSpPr>
        <p:spPr/>
        <p:txBody>
          <a:bodyPr/>
          <a:lstStyle>
            <a:lvl1pPr>
              <a:defRPr>
                <a:solidFill>
                  <a:srgbClr val="FFFFFF"/>
                </a:solidFill>
              </a:defRPr>
            </a:lvl1pPr>
          </a:lstStyle>
          <a:p>
            <a:pPr lvl="0"/>
            <a:fld id="{E958488D-9E03-447D-8C5A-5002F6B6314B}" type="slidenum">
              <a:t>‹#›</a:t>
            </a:fld>
            <a:endParaRPr lang="mk-MK"/>
          </a:p>
        </p:txBody>
      </p:sp>
      <p:sp>
        <p:nvSpPr>
          <p:cNvPr id="7" name="Title 1"/>
          <p:cNvSpPr txBox="1">
            <a:spLocks noGrp="1"/>
          </p:cNvSpPr>
          <p:nvPr>
            <p:ph type="title"/>
          </p:nvPr>
        </p:nvSpPr>
        <p:spPr>
          <a:xfrm>
            <a:off x="228600" y="4865120"/>
            <a:ext cx="8075432" cy="562676"/>
          </a:xfrm>
        </p:spPr>
        <p:txBody>
          <a:bodyPr anchor="t"/>
          <a:lstStyle>
            <a:lvl1pPr algn="r">
              <a:defRPr sz="3000" b="0">
                <a:solidFill>
                  <a:srgbClr val="2DA2BF"/>
                </a:solidFill>
                <a:effectLst>
                  <a:outerShdw dist="24999" dir="5400000">
                    <a:srgbClr val="000000"/>
                  </a:outerShdw>
                </a:effectLst>
              </a:defRPr>
            </a:lvl1pPr>
          </a:lstStyle>
          <a:p>
            <a:pPr lvl="0"/>
            <a:r>
              <a:rPr lang="en-US"/>
              <a:t>Click to edit Master title style</a:t>
            </a:r>
          </a:p>
        </p:txBody>
      </p:sp>
      <p:sp>
        <p:nvSpPr>
          <p:cNvPr id="8" name="Freeform 7"/>
          <p:cNvSpPr/>
          <p:nvPr/>
        </p:nvSpPr>
        <p:spPr>
          <a:xfrm>
            <a:off x="499271" y="5944935"/>
            <a:ext cx="4940622" cy="921075"/>
          </a:xfrm>
          <a:custGeom>
            <a:avLst/>
            <a:gdLst>
              <a:gd name="f0" fmla="val 10800000"/>
              <a:gd name="f1" fmla="val 5400000"/>
              <a:gd name="f2" fmla="val 180"/>
              <a:gd name="f3" fmla="val w"/>
              <a:gd name="f4" fmla="val h"/>
              <a:gd name="f5" fmla="val 0"/>
              <a:gd name="f6" fmla="val 7485"/>
              <a:gd name="f7" fmla="val 337"/>
              <a:gd name="f8" fmla="val 2"/>
              <a:gd name="f9" fmla="val 5558"/>
              <a:gd name="f10" fmla="val 1"/>
              <a:gd name="f11" fmla="+- 0 0 -90"/>
              <a:gd name="f12" fmla="*/ f3 1 7485"/>
              <a:gd name="f13" fmla="*/ f4 1 337"/>
              <a:gd name="f14" fmla="+- f7 0 f5"/>
              <a:gd name="f15" fmla="+- f6 0 f5"/>
              <a:gd name="f16" fmla="*/ f11 f0 1"/>
              <a:gd name="f17" fmla="*/ f15 1 7485"/>
              <a:gd name="f18" fmla="*/ f14 1 337"/>
              <a:gd name="f19" fmla="*/ f16 1 f2"/>
              <a:gd name="f20" fmla="*/ 0 1 f17"/>
              <a:gd name="f21" fmla="*/ 0 1 f18"/>
              <a:gd name="f22" fmla="*/ 5760 1 f17"/>
              <a:gd name="f23" fmla="*/ 528 1 f18"/>
              <a:gd name="f24" fmla="*/ 48 1 f17"/>
              <a:gd name="f25" fmla="*/ 7485 1 f17"/>
              <a:gd name="f26" fmla="*/ 337 1 f18"/>
              <a:gd name="f27" fmla="+- f19 0 f1"/>
              <a:gd name="f28" fmla="*/ f20 f12 1"/>
              <a:gd name="f29" fmla="*/ f25 f12 1"/>
              <a:gd name="f30" fmla="*/ f26 f13 1"/>
              <a:gd name="f31" fmla="*/ f21 f13 1"/>
              <a:gd name="f32" fmla="*/ f22 f12 1"/>
              <a:gd name="f33" fmla="*/ f23 f13 1"/>
              <a:gd name="f34" fmla="*/ f24 f12 1"/>
            </a:gdLst>
            <a:ahLst/>
            <a:cxnLst>
              <a:cxn ang="3cd4">
                <a:pos x="hc" y="t"/>
              </a:cxn>
              <a:cxn ang="0">
                <a:pos x="r" y="vc"/>
              </a:cxn>
              <a:cxn ang="cd4">
                <a:pos x="hc" y="b"/>
              </a:cxn>
              <a:cxn ang="cd2">
                <a:pos x="l" y="vc"/>
              </a:cxn>
              <a:cxn ang="f27">
                <a:pos x="f28" y="f31"/>
              </a:cxn>
              <a:cxn ang="f27">
                <a:pos x="f32" y="f31"/>
              </a:cxn>
              <a:cxn ang="f27">
                <a:pos x="f32" y="f33"/>
              </a:cxn>
              <a:cxn ang="f27">
                <a:pos x="f34" y="f31"/>
              </a:cxn>
            </a:cxnLst>
            <a:rect l="f28" t="f31" r="f29" b="f30"/>
            <a:pathLst>
              <a:path w="7485" h="337">
                <a:moveTo>
                  <a:pt x="f5" y="f8"/>
                </a:moveTo>
                <a:lnTo>
                  <a:pt x="f6" y="f7"/>
                </a:lnTo>
                <a:lnTo>
                  <a:pt x="f9" y="f7"/>
                </a:lnTo>
                <a:lnTo>
                  <a:pt x="f10" y="f5"/>
                </a:lnTo>
              </a:path>
            </a:pathLst>
          </a:custGeom>
          <a:noFill/>
          <a:ln>
            <a:noFill/>
            <a:prstDash val="soli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Lucida Sans Unicode"/>
            </a:endParaRPr>
          </a:p>
        </p:txBody>
      </p:sp>
      <p:sp>
        <p:nvSpPr>
          <p:cNvPr id="9" name="Freeform 8"/>
          <p:cNvSpPr/>
          <p:nvPr/>
        </p:nvSpPr>
        <p:spPr>
          <a:xfrm>
            <a:off x="485720" y="5939009"/>
            <a:ext cx="3690454" cy="933446"/>
          </a:xfrm>
          <a:custGeom>
            <a:avLst/>
            <a:gdLst>
              <a:gd name="f0" fmla="val 10800000"/>
              <a:gd name="f1" fmla="val 5400000"/>
              <a:gd name="f2" fmla="val 180"/>
              <a:gd name="f3" fmla="val w"/>
              <a:gd name="f4" fmla="val h"/>
              <a:gd name="f5" fmla="val 0"/>
              <a:gd name="f6" fmla="val 5591"/>
              <a:gd name="f7" fmla="val 588"/>
              <a:gd name="f8" fmla="val 585"/>
              <a:gd name="f9" fmla="val 4415"/>
              <a:gd name="f10" fmla="val 12"/>
              <a:gd name="f11" fmla="val 4"/>
              <a:gd name="f12" fmla="+- 0 0 -90"/>
              <a:gd name="f13" fmla="*/ f3 1 5591"/>
              <a:gd name="f14" fmla="*/ f4 1 588"/>
              <a:gd name="f15" fmla="+- f7 0 f5"/>
              <a:gd name="f16" fmla="+- f6 0 f5"/>
              <a:gd name="f17" fmla="*/ f12 f0 1"/>
              <a:gd name="f18" fmla="*/ f16 1 5591"/>
              <a:gd name="f19" fmla="*/ f15 1 588"/>
              <a:gd name="f20" fmla="*/ f17 1 f2"/>
              <a:gd name="f21" fmla="*/ 0 1 f18"/>
              <a:gd name="f22" fmla="*/ 0 1 f19"/>
              <a:gd name="f23" fmla="*/ 5760 1 f18"/>
              <a:gd name="f24" fmla="*/ 528 1 f19"/>
              <a:gd name="f25" fmla="*/ 48 1 f18"/>
              <a:gd name="f26" fmla="*/ 5591 1 f18"/>
              <a:gd name="f27" fmla="*/ 588 1 f19"/>
              <a:gd name="f28" fmla="+- f20 0 f1"/>
              <a:gd name="f29" fmla="*/ f21 f13 1"/>
              <a:gd name="f30" fmla="*/ f26 f13 1"/>
              <a:gd name="f31" fmla="*/ f27 f14 1"/>
              <a:gd name="f32" fmla="*/ f22 f14 1"/>
              <a:gd name="f33" fmla="*/ f23 f13 1"/>
              <a:gd name="f34" fmla="*/ f24 f14 1"/>
              <a:gd name="f35" fmla="*/ f25 f13 1"/>
            </a:gdLst>
            <a:ahLst/>
            <a:cxnLst>
              <a:cxn ang="3cd4">
                <a:pos x="hc" y="t"/>
              </a:cxn>
              <a:cxn ang="0">
                <a:pos x="r" y="vc"/>
              </a:cxn>
              <a:cxn ang="cd4">
                <a:pos x="hc" y="b"/>
              </a:cxn>
              <a:cxn ang="cd2">
                <a:pos x="l" y="vc"/>
              </a:cxn>
              <a:cxn ang="f28">
                <a:pos x="f29" y="f32"/>
              </a:cxn>
              <a:cxn ang="f28">
                <a:pos x="f33" y="f32"/>
              </a:cxn>
              <a:cxn ang="f28">
                <a:pos x="f33" y="f34"/>
              </a:cxn>
              <a:cxn ang="f28">
                <a:pos x="f35" y="f32"/>
              </a:cxn>
            </a:cxnLst>
            <a:rect l="f29" t="f32" r="f30" b="f31"/>
            <a:pathLst>
              <a:path w="5591" h="588">
                <a:moveTo>
                  <a:pt x="f5" y="f5"/>
                </a:moveTo>
                <a:lnTo>
                  <a:pt x="f6" y="f8"/>
                </a:lnTo>
                <a:lnTo>
                  <a:pt x="f9" y="f7"/>
                </a:lnTo>
                <a:lnTo>
                  <a:pt x="f10" y="f11"/>
                </a:lnTo>
              </a:path>
            </a:pathLst>
          </a:custGeom>
          <a:noFill/>
          <a:ln>
            <a:noFill/>
            <a:prstDash val="soli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Lucida Sans Unicode"/>
            </a:endParaRPr>
          </a:p>
        </p:txBody>
      </p:sp>
      <p:sp>
        <p:nvSpPr>
          <p:cNvPr id="10" name="Right Triangle 9"/>
          <p:cNvSpPr/>
          <p:nvPr/>
        </p:nvSpPr>
        <p:spPr>
          <a:xfrm>
            <a:off x="-6044" y="5791251"/>
            <a:ext cx="3402317" cy="1080866"/>
          </a:xfrm>
          <a:custGeom>
            <a:avLst/>
            <a:gdLst>
              <a:gd name="f0" fmla="val 10800000"/>
              <a:gd name="f1" fmla="val 5400000"/>
              <a:gd name="f2" fmla="val 180"/>
              <a:gd name="f3" fmla="val w"/>
              <a:gd name="f4" fmla="val h"/>
              <a:gd name="f5" fmla="val ss"/>
              <a:gd name="f6" fmla="val 0"/>
              <a:gd name="f7" fmla="+- 0 0 -360"/>
              <a:gd name="f8" fmla="+- 0 0 -180"/>
              <a:gd name="f9" fmla="+- 0 0 -90"/>
              <a:gd name="f10" fmla="abs f3"/>
              <a:gd name="f11" fmla="abs f4"/>
              <a:gd name="f12" fmla="abs f5"/>
              <a:gd name="f13" fmla="*/ f7 f0 1"/>
              <a:gd name="f14" fmla="*/ f8 f0 1"/>
              <a:gd name="f15" fmla="*/ f9 f0 1"/>
              <a:gd name="f16" fmla="?: f10 f3 1"/>
              <a:gd name="f17" fmla="?: f11 f4 1"/>
              <a:gd name="f18" fmla="?: f12 f5 1"/>
              <a:gd name="f19" fmla="*/ f13 1 f2"/>
              <a:gd name="f20" fmla="*/ f14 1 f2"/>
              <a:gd name="f21" fmla="*/ f15 1 f2"/>
              <a:gd name="f22" fmla="*/ f16 1 21600"/>
              <a:gd name="f23" fmla="*/ f17 1 21600"/>
              <a:gd name="f24" fmla="*/ 21600 f16 1"/>
              <a:gd name="f25" fmla="*/ 21600 f17 1"/>
              <a:gd name="f26" fmla="+- f19 0 f1"/>
              <a:gd name="f27" fmla="+- f20 0 f1"/>
              <a:gd name="f28" fmla="+- f21 0 f1"/>
              <a:gd name="f29" fmla="min f23 f22"/>
              <a:gd name="f30" fmla="*/ f24 1 f18"/>
              <a:gd name="f31" fmla="*/ f25 1 f18"/>
              <a:gd name="f32" fmla="val f30"/>
              <a:gd name="f33" fmla="val f31"/>
              <a:gd name="f34" fmla="*/ f6 f29 1"/>
              <a:gd name="f35" fmla="+- f33 0 f6"/>
              <a:gd name="f36" fmla="+- f32 0 f6"/>
              <a:gd name="f37" fmla="*/ f33 f29 1"/>
              <a:gd name="f38" fmla="*/ f32 f29 1"/>
              <a:gd name="f39" fmla="*/ f35 1 2"/>
              <a:gd name="f40" fmla="*/ f36 1 2"/>
              <a:gd name="f41" fmla="*/ f36 1 12"/>
              <a:gd name="f42" fmla="*/ f35 7 1"/>
              <a:gd name="f43" fmla="*/ f36 7 1"/>
              <a:gd name="f44" fmla="*/ f35 11 1"/>
              <a:gd name="f45" fmla="+- f6 f39 0"/>
              <a:gd name="f46" fmla="+- f6 f40 0"/>
              <a:gd name="f47" fmla="*/ f42 1 12"/>
              <a:gd name="f48" fmla="*/ f43 1 12"/>
              <a:gd name="f49" fmla="*/ f44 1 12"/>
              <a:gd name="f50" fmla="*/ f41 f29 1"/>
              <a:gd name="f51" fmla="*/ f47 f29 1"/>
              <a:gd name="f52" fmla="*/ f48 f29 1"/>
              <a:gd name="f53" fmla="*/ f49 f29 1"/>
              <a:gd name="f54" fmla="*/ f46 f29 1"/>
              <a:gd name="f55" fmla="*/ f45 f29 1"/>
            </a:gdLst>
            <a:ahLst/>
            <a:cxnLst>
              <a:cxn ang="3cd4">
                <a:pos x="hc" y="t"/>
              </a:cxn>
              <a:cxn ang="0">
                <a:pos x="r" y="vc"/>
              </a:cxn>
              <a:cxn ang="cd4">
                <a:pos x="hc" y="b"/>
              </a:cxn>
              <a:cxn ang="cd2">
                <a:pos x="l" y="vc"/>
              </a:cxn>
              <a:cxn ang="f26">
                <a:pos x="f34" y="f34"/>
              </a:cxn>
              <a:cxn ang="f27">
                <a:pos x="f34" y="f37"/>
              </a:cxn>
              <a:cxn ang="f27">
                <a:pos x="f38" y="f37"/>
              </a:cxn>
              <a:cxn ang="f28">
                <a:pos x="f54" y="f55"/>
              </a:cxn>
            </a:cxnLst>
            <a:rect l="f50" t="f51" r="f52" b="f53"/>
            <a:pathLst>
              <a:path>
                <a:moveTo>
                  <a:pt x="f34" y="f37"/>
                </a:moveTo>
                <a:lnTo>
                  <a:pt x="f34" y="f34"/>
                </a:lnTo>
                <a:lnTo>
                  <a:pt x="f38" y="f37"/>
                </a:lnTo>
                <a:close/>
              </a:path>
            </a:pathLst>
          </a:custGeom>
          <a:blipFill>
            <a:blip r:embed="rId2">
              <a:alphaModFix/>
            </a:blip>
            <a:stretch>
              <a:fillRect/>
            </a:stretch>
          </a:blip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Lucida Sans Unicode"/>
            </a:endParaRPr>
          </a:p>
        </p:txBody>
      </p:sp>
      <p:cxnSp>
        <p:nvCxnSpPr>
          <p:cNvPr id="11" name="Straight Connector 10"/>
          <p:cNvCxnSpPr/>
          <p:nvPr/>
        </p:nvCxnSpPr>
        <p:spPr>
          <a:xfrm>
            <a:off x="-9235" y="5787740"/>
            <a:ext cx="3405508" cy="1084378"/>
          </a:xfrm>
          <a:prstGeom prst="straightConnector1">
            <a:avLst/>
          </a:prstGeom>
          <a:noFill/>
          <a:ln w="12060">
            <a:solidFill>
              <a:srgbClr val="156D83"/>
            </a:solidFill>
            <a:prstDash val="solid"/>
            <a:miter/>
          </a:ln>
        </p:spPr>
      </p:cxnSp>
      <p:sp>
        <p:nvSpPr>
          <p:cNvPr id="12" name="Chevron 11"/>
          <p:cNvSpPr/>
          <p:nvPr/>
        </p:nvSpPr>
        <p:spPr>
          <a:xfrm>
            <a:off x="8664113" y="4988436"/>
            <a:ext cx="182880" cy="228600"/>
          </a:xfrm>
          <a:custGeom>
            <a:avLst/>
            <a:gdLst>
              <a:gd name="f0" fmla="val 10800000"/>
              <a:gd name="f1" fmla="val 5400000"/>
              <a:gd name="f2" fmla="val 180"/>
              <a:gd name="f3" fmla="val w"/>
              <a:gd name="f4" fmla="val h"/>
              <a:gd name="f5" fmla="val ss"/>
              <a:gd name="f6" fmla="val 0"/>
              <a:gd name="f7" fmla="val 50000"/>
              <a:gd name="f8" fmla="+- 0 0 -360"/>
              <a:gd name="f9" fmla="+- 0 0 -270"/>
              <a:gd name="f10" fmla="+- 0 0 -180"/>
              <a:gd name="f11" fmla="abs f3"/>
              <a:gd name="f12" fmla="abs f4"/>
              <a:gd name="f13" fmla="abs f5"/>
              <a:gd name="f14" fmla="*/ f8 f0 1"/>
              <a:gd name="f15" fmla="*/ f9 f0 1"/>
              <a:gd name="f16" fmla="*/ f10 f0 1"/>
              <a:gd name="f17" fmla="?: f11 f3 1"/>
              <a:gd name="f18" fmla="?: f12 f4 1"/>
              <a:gd name="f19" fmla="?: f13 f5 1"/>
              <a:gd name="f20" fmla="*/ f14 1 f2"/>
              <a:gd name="f21" fmla="*/ f15 1 f2"/>
              <a:gd name="f22" fmla="*/ f16 1 f2"/>
              <a:gd name="f23" fmla="*/ f17 1 21600"/>
              <a:gd name="f24" fmla="*/ f18 1 21600"/>
              <a:gd name="f25" fmla="*/ 21600 f17 1"/>
              <a:gd name="f26" fmla="*/ 21600 f18 1"/>
              <a:gd name="f27" fmla="+- f20 0 f1"/>
              <a:gd name="f28" fmla="+- f21 0 f1"/>
              <a:gd name="f29" fmla="+- f22 0 f1"/>
              <a:gd name="f30" fmla="min f24 f23"/>
              <a:gd name="f31" fmla="*/ f25 1 f19"/>
              <a:gd name="f32" fmla="*/ f26 1 f19"/>
              <a:gd name="f33" fmla="val f31"/>
              <a:gd name="f34" fmla="val f32"/>
              <a:gd name="f35" fmla="*/ f6 f30 1"/>
              <a:gd name="f36" fmla="+- f34 0 f6"/>
              <a:gd name="f37" fmla="+- f33 0 f6"/>
              <a:gd name="f38" fmla="*/ f34 f30 1"/>
              <a:gd name="f39" fmla="*/ f33 f30 1"/>
              <a:gd name="f40" fmla="*/ f36 1 2"/>
              <a:gd name="f41" fmla="min f37 f36"/>
              <a:gd name="f42" fmla="+- f6 f40 0"/>
              <a:gd name="f43" fmla="*/ f41 f7 1"/>
              <a:gd name="f44" fmla="*/ f43 1 100000"/>
              <a:gd name="f45" fmla="*/ f42 f30 1"/>
              <a:gd name="f46" fmla="+- f33 0 f44"/>
              <a:gd name="f47" fmla="*/ f44 f30 1"/>
              <a:gd name="f48" fmla="*/ f46 1 2"/>
              <a:gd name="f49" fmla="+- f46 0 f44"/>
              <a:gd name="f50" fmla="*/ f46 f30 1"/>
              <a:gd name="f51" fmla="?: f49 f44 f6"/>
              <a:gd name="f52" fmla="?: f49 f46 f33"/>
              <a:gd name="f53" fmla="*/ f48 f30 1"/>
              <a:gd name="f54" fmla="*/ f51 f30 1"/>
              <a:gd name="f55" fmla="*/ f52 f30 1"/>
            </a:gdLst>
            <a:ahLst/>
            <a:cxnLst>
              <a:cxn ang="3cd4">
                <a:pos x="hc" y="t"/>
              </a:cxn>
              <a:cxn ang="0">
                <a:pos x="r" y="vc"/>
              </a:cxn>
              <a:cxn ang="cd4">
                <a:pos x="hc" y="b"/>
              </a:cxn>
              <a:cxn ang="cd2">
                <a:pos x="l" y="vc"/>
              </a:cxn>
              <a:cxn ang="f27">
                <a:pos x="f53" y="f35"/>
              </a:cxn>
              <a:cxn ang="f28">
                <a:pos x="f47" y="f45"/>
              </a:cxn>
              <a:cxn ang="f29">
                <a:pos x="f53" y="f38"/>
              </a:cxn>
            </a:cxnLst>
            <a:rect l="f54" t="f35" r="f55" b="f38"/>
            <a:pathLst>
              <a:path>
                <a:moveTo>
                  <a:pt x="f35" y="f35"/>
                </a:moveTo>
                <a:lnTo>
                  <a:pt x="f50" y="f35"/>
                </a:lnTo>
                <a:lnTo>
                  <a:pt x="f39" y="f45"/>
                </a:lnTo>
                <a:lnTo>
                  <a:pt x="f50" y="f38"/>
                </a:lnTo>
                <a:lnTo>
                  <a:pt x="f35" y="f38"/>
                </a:lnTo>
                <a:lnTo>
                  <a:pt x="f47" y="f45"/>
                </a:lnTo>
                <a:close/>
              </a:path>
            </a:pathLst>
          </a:custGeom>
          <a:gradFill>
            <a:gsLst>
              <a:gs pos="0">
                <a:srgbClr val="1389A6"/>
              </a:gs>
              <a:gs pos="100000">
                <a:srgbClr val="50B8DA"/>
              </a:gs>
            </a:gsLst>
            <a:lin ang="16200000"/>
          </a:gradFill>
          <a:ln w="3172">
            <a:solidFill>
              <a:srgbClr val="1E768C"/>
            </a:solidFill>
            <a:prstDash val="solid"/>
          </a:ln>
          <a:effectLst>
            <a:outerShdw dist="25402" dir="5400000" algn="tl">
              <a:srgbClr val="000000">
                <a:alpha val="46000"/>
              </a:srgbClr>
            </a:outerShdw>
          </a:effectLst>
        </p:spPr>
        <p:txBody>
          <a:bodyPr vert="horz" wrap="square" lIns="91440" tIns="45720" rIns="91440" bIns="45720"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Lucida Sans Unicode"/>
            </a:endParaRPr>
          </a:p>
        </p:txBody>
      </p:sp>
      <p:sp>
        <p:nvSpPr>
          <p:cNvPr id="13" name="Chevron 12"/>
          <p:cNvSpPr/>
          <p:nvPr/>
        </p:nvSpPr>
        <p:spPr>
          <a:xfrm>
            <a:off x="8477695" y="4988436"/>
            <a:ext cx="182880" cy="228600"/>
          </a:xfrm>
          <a:custGeom>
            <a:avLst/>
            <a:gdLst>
              <a:gd name="f0" fmla="val 10800000"/>
              <a:gd name="f1" fmla="val 5400000"/>
              <a:gd name="f2" fmla="val 180"/>
              <a:gd name="f3" fmla="val w"/>
              <a:gd name="f4" fmla="val h"/>
              <a:gd name="f5" fmla="val ss"/>
              <a:gd name="f6" fmla="val 0"/>
              <a:gd name="f7" fmla="val 50000"/>
              <a:gd name="f8" fmla="+- 0 0 -360"/>
              <a:gd name="f9" fmla="+- 0 0 -270"/>
              <a:gd name="f10" fmla="+- 0 0 -180"/>
              <a:gd name="f11" fmla="abs f3"/>
              <a:gd name="f12" fmla="abs f4"/>
              <a:gd name="f13" fmla="abs f5"/>
              <a:gd name="f14" fmla="*/ f8 f0 1"/>
              <a:gd name="f15" fmla="*/ f9 f0 1"/>
              <a:gd name="f16" fmla="*/ f10 f0 1"/>
              <a:gd name="f17" fmla="?: f11 f3 1"/>
              <a:gd name="f18" fmla="?: f12 f4 1"/>
              <a:gd name="f19" fmla="?: f13 f5 1"/>
              <a:gd name="f20" fmla="*/ f14 1 f2"/>
              <a:gd name="f21" fmla="*/ f15 1 f2"/>
              <a:gd name="f22" fmla="*/ f16 1 f2"/>
              <a:gd name="f23" fmla="*/ f17 1 21600"/>
              <a:gd name="f24" fmla="*/ f18 1 21600"/>
              <a:gd name="f25" fmla="*/ 21600 f17 1"/>
              <a:gd name="f26" fmla="*/ 21600 f18 1"/>
              <a:gd name="f27" fmla="+- f20 0 f1"/>
              <a:gd name="f28" fmla="+- f21 0 f1"/>
              <a:gd name="f29" fmla="+- f22 0 f1"/>
              <a:gd name="f30" fmla="min f24 f23"/>
              <a:gd name="f31" fmla="*/ f25 1 f19"/>
              <a:gd name="f32" fmla="*/ f26 1 f19"/>
              <a:gd name="f33" fmla="val f31"/>
              <a:gd name="f34" fmla="val f32"/>
              <a:gd name="f35" fmla="*/ f6 f30 1"/>
              <a:gd name="f36" fmla="+- f34 0 f6"/>
              <a:gd name="f37" fmla="+- f33 0 f6"/>
              <a:gd name="f38" fmla="*/ f34 f30 1"/>
              <a:gd name="f39" fmla="*/ f33 f30 1"/>
              <a:gd name="f40" fmla="*/ f36 1 2"/>
              <a:gd name="f41" fmla="min f37 f36"/>
              <a:gd name="f42" fmla="+- f6 f40 0"/>
              <a:gd name="f43" fmla="*/ f41 f7 1"/>
              <a:gd name="f44" fmla="*/ f43 1 100000"/>
              <a:gd name="f45" fmla="*/ f42 f30 1"/>
              <a:gd name="f46" fmla="+- f33 0 f44"/>
              <a:gd name="f47" fmla="*/ f44 f30 1"/>
              <a:gd name="f48" fmla="*/ f46 1 2"/>
              <a:gd name="f49" fmla="+- f46 0 f44"/>
              <a:gd name="f50" fmla="*/ f46 f30 1"/>
              <a:gd name="f51" fmla="?: f49 f44 f6"/>
              <a:gd name="f52" fmla="?: f49 f46 f33"/>
              <a:gd name="f53" fmla="*/ f48 f30 1"/>
              <a:gd name="f54" fmla="*/ f51 f30 1"/>
              <a:gd name="f55" fmla="*/ f52 f30 1"/>
            </a:gdLst>
            <a:ahLst/>
            <a:cxnLst>
              <a:cxn ang="3cd4">
                <a:pos x="hc" y="t"/>
              </a:cxn>
              <a:cxn ang="0">
                <a:pos x="r" y="vc"/>
              </a:cxn>
              <a:cxn ang="cd4">
                <a:pos x="hc" y="b"/>
              </a:cxn>
              <a:cxn ang="cd2">
                <a:pos x="l" y="vc"/>
              </a:cxn>
              <a:cxn ang="f27">
                <a:pos x="f53" y="f35"/>
              </a:cxn>
              <a:cxn ang="f28">
                <a:pos x="f47" y="f45"/>
              </a:cxn>
              <a:cxn ang="f29">
                <a:pos x="f53" y="f38"/>
              </a:cxn>
            </a:cxnLst>
            <a:rect l="f54" t="f35" r="f55" b="f38"/>
            <a:pathLst>
              <a:path>
                <a:moveTo>
                  <a:pt x="f35" y="f35"/>
                </a:moveTo>
                <a:lnTo>
                  <a:pt x="f50" y="f35"/>
                </a:lnTo>
                <a:lnTo>
                  <a:pt x="f39" y="f45"/>
                </a:lnTo>
                <a:lnTo>
                  <a:pt x="f50" y="f38"/>
                </a:lnTo>
                <a:lnTo>
                  <a:pt x="f35" y="f38"/>
                </a:lnTo>
                <a:lnTo>
                  <a:pt x="f47" y="f45"/>
                </a:lnTo>
                <a:close/>
              </a:path>
            </a:pathLst>
          </a:custGeom>
          <a:gradFill>
            <a:gsLst>
              <a:gs pos="0">
                <a:srgbClr val="1389A6"/>
              </a:gs>
              <a:gs pos="100000">
                <a:srgbClr val="50B8DA"/>
              </a:gs>
            </a:gsLst>
            <a:lin ang="16200000"/>
          </a:gradFill>
          <a:ln w="3172">
            <a:solidFill>
              <a:srgbClr val="1E768C"/>
            </a:solidFill>
            <a:prstDash val="solid"/>
          </a:ln>
          <a:effectLst>
            <a:outerShdw dist="25402" dir="5400000" algn="tl">
              <a:srgbClr val="000000">
                <a:alpha val="46000"/>
              </a:srgbClr>
            </a:outerShdw>
          </a:effectLst>
        </p:spPr>
        <p:txBody>
          <a:bodyPr vert="horz" wrap="square" lIns="91440" tIns="45720" rIns="91440" bIns="45720"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Lucida Sans Unicode"/>
            </a:endParaRPr>
          </a:p>
        </p:txBody>
      </p:sp>
    </p:spTree>
    <p:extLst>
      <p:ext uri="{BB962C8B-B14F-4D97-AF65-F5344CB8AC3E}">
        <p14:creationId xmlns:p14="http://schemas.microsoft.com/office/powerpoint/2010/main" val="42107197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Freeform 12"/>
          <p:cNvSpPr/>
          <p:nvPr/>
        </p:nvSpPr>
        <p:spPr>
          <a:xfrm>
            <a:off x="499271" y="5944935"/>
            <a:ext cx="4940622" cy="921075"/>
          </a:xfrm>
          <a:custGeom>
            <a:avLst/>
            <a:gdLst>
              <a:gd name="f0" fmla="val 10800000"/>
              <a:gd name="f1" fmla="val 5400000"/>
              <a:gd name="f2" fmla="val 180"/>
              <a:gd name="f3" fmla="val w"/>
              <a:gd name="f4" fmla="val h"/>
              <a:gd name="f5" fmla="val 0"/>
              <a:gd name="f6" fmla="val 7485"/>
              <a:gd name="f7" fmla="val 337"/>
              <a:gd name="f8" fmla="val 2"/>
              <a:gd name="f9" fmla="val 5558"/>
              <a:gd name="f10" fmla="val 1"/>
              <a:gd name="f11" fmla="+- 0 0 -90"/>
              <a:gd name="f12" fmla="*/ f3 1 7485"/>
              <a:gd name="f13" fmla="*/ f4 1 337"/>
              <a:gd name="f14" fmla="+- f7 0 f5"/>
              <a:gd name="f15" fmla="+- f6 0 f5"/>
              <a:gd name="f16" fmla="*/ f11 f0 1"/>
              <a:gd name="f17" fmla="*/ f15 1 7485"/>
              <a:gd name="f18" fmla="*/ f14 1 337"/>
              <a:gd name="f19" fmla="*/ f16 1 f2"/>
              <a:gd name="f20" fmla="*/ 0 1 f17"/>
              <a:gd name="f21" fmla="*/ 0 1 f18"/>
              <a:gd name="f22" fmla="*/ 5760 1 f17"/>
              <a:gd name="f23" fmla="*/ 528 1 f18"/>
              <a:gd name="f24" fmla="*/ 48 1 f17"/>
              <a:gd name="f25" fmla="*/ 7485 1 f17"/>
              <a:gd name="f26" fmla="*/ 337 1 f18"/>
              <a:gd name="f27" fmla="+- f19 0 f1"/>
              <a:gd name="f28" fmla="*/ f20 f12 1"/>
              <a:gd name="f29" fmla="*/ f25 f12 1"/>
              <a:gd name="f30" fmla="*/ f26 f13 1"/>
              <a:gd name="f31" fmla="*/ f21 f13 1"/>
              <a:gd name="f32" fmla="*/ f22 f12 1"/>
              <a:gd name="f33" fmla="*/ f23 f13 1"/>
              <a:gd name="f34" fmla="*/ f24 f12 1"/>
            </a:gdLst>
            <a:ahLst/>
            <a:cxnLst>
              <a:cxn ang="3cd4">
                <a:pos x="hc" y="t"/>
              </a:cxn>
              <a:cxn ang="0">
                <a:pos x="r" y="vc"/>
              </a:cxn>
              <a:cxn ang="cd4">
                <a:pos x="hc" y="b"/>
              </a:cxn>
              <a:cxn ang="cd2">
                <a:pos x="l" y="vc"/>
              </a:cxn>
              <a:cxn ang="f27">
                <a:pos x="f28" y="f31"/>
              </a:cxn>
              <a:cxn ang="f27">
                <a:pos x="f32" y="f31"/>
              </a:cxn>
              <a:cxn ang="f27">
                <a:pos x="f32" y="f33"/>
              </a:cxn>
              <a:cxn ang="f27">
                <a:pos x="f34" y="f31"/>
              </a:cxn>
            </a:cxnLst>
            <a:rect l="f28" t="f31" r="f29" b="f30"/>
            <a:pathLst>
              <a:path w="7485" h="337">
                <a:moveTo>
                  <a:pt x="f5" y="f8"/>
                </a:moveTo>
                <a:lnTo>
                  <a:pt x="f6" y="f7"/>
                </a:lnTo>
                <a:lnTo>
                  <a:pt x="f9" y="f7"/>
                </a:lnTo>
                <a:lnTo>
                  <a:pt x="f10" y="f5"/>
                </a:lnTo>
              </a:path>
            </a:pathLst>
          </a:custGeom>
          <a:noFill/>
          <a:ln>
            <a:noFill/>
            <a:prstDash val="soli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Lucida Sans Unicode"/>
            </a:endParaRPr>
          </a:p>
        </p:txBody>
      </p:sp>
      <p:sp>
        <p:nvSpPr>
          <p:cNvPr id="3" name="Freeform 11"/>
          <p:cNvSpPr/>
          <p:nvPr/>
        </p:nvSpPr>
        <p:spPr>
          <a:xfrm>
            <a:off x="485720" y="5939009"/>
            <a:ext cx="3690454" cy="933446"/>
          </a:xfrm>
          <a:custGeom>
            <a:avLst/>
            <a:gdLst>
              <a:gd name="f0" fmla="val 10800000"/>
              <a:gd name="f1" fmla="val 5400000"/>
              <a:gd name="f2" fmla="val 180"/>
              <a:gd name="f3" fmla="val w"/>
              <a:gd name="f4" fmla="val h"/>
              <a:gd name="f5" fmla="val 0"/>
              <a:gd name="f6" fmla="val 5591"/>
              <a:gd name="f7" fmla="val 588"/>
              <a:gd name="f8" fmla="val 585"/>
              <a:gd name="f9" fmla="val 4415"/>
              <a:gd name="f10" fmla="val 12"/>
              <a:gd name="f11" fmla="val 4"/>
              <a:gd name="f12" fmla="+- 0 0 -90"/>
              <a:gd name="f13" fmla="*/ f3 1 5591"/>
              <a:gd name="f14" fmla="*/ f4 1 588"/>
              <a:gd name="f15" fmla="+- f7 0 f5"/>
              <a:gd name="f16" fmla="+- f6 0 f5"/>
              <a:gd name="f17" fmla="*/ f12 f0 1"/>
              <a:gd name="f18" fmla="*/ f16 1 5591"/>
              <a:gd name="f19" fmla="*/ f15 1 588"/>
              <a:gd name="f20" fmla="*/ f17 1 f2"/>
              <a:gd name="f21" fmla="*/ 0 1 f18"/>
              <a:gd name="f22" fmla="*/ 0 1 f19"/>
              <a:gd name="f23" fmla="*/ 5760 1 f18"/>
              <a:gd name="f24" fmla="*/ 528 1 f19"/>
              <a:gd name="f25" fmla="*/ 48 1 f18"/>
              <a:gd name="f26" fmla="*/ 5591 1 f18"/>
              <a:gd name="f27" fmla="*/ 588 1 f19"/>
              <a:gd name="f28" fmla="+- f20 0 f1"/>
              <a:gd name="f29" fmla="*/ f21 f13 1"/>
              <a:gd name="f30" fmla="*/ f26 f13 1"/>
              <a:gd name="f31" fmla="*/ f27 f14 1"/>
              <a:gd name="f32" fmla="*/ f22 f14 1"/>
              <a:gd name="f33" fmla="*/ f23 f13 1"/>
              <a:gd name="f34" fmla="*/ f24 f14 1"/>
              <a:gd name="f35" fmla="*/ f25 f13 1"/>
            </a:gdLst>
            <a:ahLst/>
            <a:cxnLst>
              <a:cxn ang="3cd4">
                <a:pos x="hc" y="t"/>
              </a:cxn>
              <a:cxn ang="0">
                <a:pos x="r" y="vc"/>
              </a:cxn>
              <a:cxn ang="cd4">
                <a:pos x="hc" y="b"/>
              </a:cxn>
              <a:cxn ang="cd2">
                <a:pos x="l" y="vc"/>
              </a:cxn>
              <a:cxn ang="f28">
                <a:pos x="f29" y="f32"/>
              </a:cxn>
              <a:cxn ang="f28">
                <a:pos x="f33" y="f32"/>
              </a:cxn>
              <a:cxn ang="f28">
                <a:pos x="f33" y="f34"/>
              </a:cxn>
              <a:cxn ang="f28">
                <a:pos x="f35" y="f32"/>
              </a:cxn>
            </a:cxnLst>
            <a:rect l="f29" t="f32" r="f30" b="f31"/>
            <a:pathLst>
              <a:path w="5591" h="588">
                <a:moveTo>
                  <a:pt x="f5" y="f5"/>
                </a:moveTo>
                <a:lnTo>
                  <a:pt x="f6" y="f8"/>
                </a:lnTo>
                <a:lnTo>
                  <a:pt x="f9" y="f7"/>
                </a:lnTo>
                <a:lnTo>
                  <a:pt x="f10" y="f11"/>
                </a:lnTo>
              </a:path>
            </a:pathLst>
          </a:custGeom>
          <a:noFill/>
          <a:ln>
            <a:noFill/>
            <a:prstDash val="soli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Lucida Sans Unicode"/>
            </a:endParaRPr>
          </a:p>
        </p:txBody>
      </p:sp>
      <p:sp>
        <p:nvSpPr>
          <p:cNvPr id="4" name="Right Triangle 13"/>
          <p:cNvSpPr/>
          <p:nvPr/>
        </p:nvSpPr>
        <p:spPr>
          <a:xfrm>
            <a:off x="-6044" y="5791251"/>
            <a:ext cx="3402317" cy="1080866"/>
          </a:xfrm>
          <a:custGeom>
            <a:avLst/>
            <a:gdLst>
              <a:gd name="f0" fmla="val 10800000"/>
              <a:gd name="f1" fmla="val 5400000"/>
              <a:gd name="f2" fmla="val 180"/>
              <a:gd name="f3" fmla="val w"/>
              <a:gd name="f4" fmla="val h"/>
              <a:gd name="f5" fmla="val ss"/>
              <a:gd name="f6" fmla="val 0"/>
              <a:gd name="f7" fmla="+- 0 0 -360"/>
              <a:gd name="f8" fmla="+- 0 0 -180"/>
              <a:gd name="f9" fmla="+- 0 0 -90"/>
              <a:gd name="f10" fmla="abs f3"/>
              <a:gd name="f11" fmla="abs f4"/>
              <a:gd name="f12" fmla="abs f5"/>
              <a:gd name="f13" fmla="*/ f7 f0 1"/>
              <a:gd name="f14" fmla="*/ f8 f0 1"/>
              <a:gd name="f15" fmla="*/ f9 f0 1"/>
              <a:gd name="f16" fmla="?: f10 f3 1"/>
              <a:gd name="f17" fmla="?: f11 f4 1"/>
              <a:gd name="f18" fmla="?: f12 f5 1"/>
              <a:gd name="f19" fmla="*/ f13 1 f2"/>
              <a:gd name="f20" fmla="*/ f14 1 f2"/>
              <a:gd name="f21" fmla="*/ f15 1 f2"/>
              <a:gd name="f22" fmla="*/ f16 1 21600"/>
              <a:gd name="f23" fmla="*/ f17 1 21600"/>
              <a:gd name="f24" fmla="*/ 21600 f16 1"/>
              <a:gd name="f25" fmla="*/ 21600 f17 1"/>
              <a:gd name="f26" fmla="+- f19 0 f1"/>
              <a:gd name="f27" fmla="+- f20 0 f1"/>
              <a:gd name="f28" fmla="+- f21 0 f1"/>
              <a:gd name="f29" fmla="min f23 f22"/>
              <a:gd name="f30" fmla="*/ f24 1 f18"/>
              <a:gd name="f31" fmla="*/ f25 1 f18"/>
              <a:gd name="f32" fmla="val f30"/>
              <a:gd name="f33" fmla="val f31"/>
              <a:gd name="f34" fmla="*/ f6 f29 1"/>
              <a:gd name="f35" fmla="+- f33 0 f6"/>
              <a:gd name="f36" fmla="+- f32 0 f6"/>
              <a:gd name="f37" fmla="*/ f33 f29 1"/>
              <a:gd name="f38" fmla="*/ f32 f29 1"/>
              <a:gd name="f39" fmla="*/ f35 1 2"/>
              <a:gd name="f40" fmla="*/ f36 1 2"/>
              <a:gd name="f41" fmla="*/ f36 1 12"/>
              <a:gd name="f42" fmla="*/ f35 7 1"/>
              <a:gd name="f43" fmla="*/ f36 7 1"/>
              <a:gd name="f44" fmla="*/ f35 11 1"/>
              <a:gd name="f45" fmla="+- f6 f39 0"/>
              <a:gd name="f46" fmla="+- f6 f40 0"/>
              <a:gd name="f47" fmla="*/ f42 1 12"/>
              <a:gd name="f48" fmla="*/ f43 1 12"/>
              <a:gd name="f49" fmla="*/ f44 1 12"/>
              <a:gd name="f50" fmla="*/ f41 f29 1"/>
              <a:gd name="f51" fmla="*/ f47 f29 1"/>
              <a:gd name="f52" fmla="*/ f48 f29 1"/>
              <a:gd name="f53" fmla="*/ f49 f29 1"/>
              <a:gd name="f54" fmla="*/ f46 f29 1"/>
              <a:gd name="f55" fmla="*/ f45 f29 1"/>
            </a:gdLst>
            <a:ahLst/>
            <a:cxnLst>
              <a:cxn ang="3cd4">
                <a:pos x="hc" y="t"/>
              </a:cxn>
              <a:cxn ang="0">
                <a:pos x="r" y="vc"/>
              </a:cxn>
              <a:cxn ang="cd4">
                <a:pos x="hc" y="b"/>
              </a:cxn>
              <a:cxn ang="cd2">
                <a:pos x="l" y="vc"/>
              </a:cxn>
              <a:cxn ang="f26">
                <a:pos x="f34" y="f34"/>
              </a:cxn>
              <a:cxn ang="f27">
                <a:pos x="f34" y="f37"/>
              </a:cxn>
              <a:cxn ang="f27">
                <a:pos x="f38" y="f37"/>
              </a:cxn>
              <a:cxn ang="f28">
                <a:pos x="f54" y="f55"/>
              </a:cxn>
            </a:cxnLst>
            <a:rect l="f50" t="f51" r="f52" b="f53"/>
            <a:pathLst>
              <a:path>
                <a:moveTo>
                  <a:pt x="f34" y="f37"/>
                </a:moveTo>
                <a:lnTo>
                  <a:pt x="f34" y="f34"/>
                </a:lnTo>
                <a:lnTo>
                  <a:pt x="f38" y="f37"/>
                </a:lnTo>
                <a:close/>
              </a:path>
            </a:pathLst>
          </a:custGeom>
          <a:blipFill>
            <a:blip r:embed="rId13">
              <a:alphaModFix/>
            </a:blip>
            <a:stretch>
              <a:fillRect/>
            </a:stretch>
          </a:blip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Lucida Sans Unicode"/>
            </a:endParaRPr>
          </a:p>
        </p:txBody>
      </p:sp>
      <p:cxnSp>
        <p:nvCxnSpPr>
          <p:cNvPr id="5" name="Straight Connector 14"/>
          <p:cNvCxnSpPr/>
          <p:nvPr/>
        </p:nvCxnSpPr>
        <p:spPr>
          <a:xfrm>
            <a:off x="-9235" y="5787740"/>
            <a:ext cx="3405508" cy="1084378"/>
          </a:xfrm>
          <a:prstGeom prst="straightConnector1">
            <a:avLst/>
          </a:prstGeom>
          <a:noFill/>
          <a:ln w="12060">
            <a:solidFill>
              <a:srgbClr val="156D83"/>
            </a:solidFill>
            <a:prstDash val="solid"/>
            <a:miter/>
          </a:ln>
        </p:spPr>
      </p:cxnSp>
      <p:sp>
        <p:nvSpPr>
          <p:cNvPr id="6" name="Title Placeholder 8"/>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ctr" anchorCtr="0" compatLnSpc="1"/>
          <a:lstStyle/>
          <a:p>
            <a:pPr lvl="0"/>
            <a:r>
              <a:rPr lang="en-US"/>
              <a:t>Click to edit Master title style</a:t>
            </a:r>
          </a:p>
        </p:txBody>
      </p:sp>
      <p:sp>
        <p:nvSpPr>
          <p:cNvPr id="7" name="Text Placeholder 29"/>
          <p:cNvSpPr txBox="1">
            <a:spLocks noGrp="1"/>
          </p:cNvSpPr>
          <p:nvPr>
            <p:ph type="body" idx="1"/>
          </p:nvPr>
        </p:nvSpPr>
        <p:spPr>
          <a:xfrm>
            <a:off x="457200" y="1481328"/>
            <a:ext cx="8229600" cy="4525959"/>
          </a:xfrm>
          <a:prstGeom prst="rect">
            <a:avLst/>
          </a:prstGeom>
          <a:noFill/>
          <a:ln>
            <a:noFill/>
          </a:ln>
        </p:spPr>
        <p:txBody>
          <a:bodyPr vert="horz" wrap="square" lIns="91440" tIns="45720" rIns="91440" bIns="45720"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p:cNvSpPr txBox="1">
            <a:spLocks noGrp="1"/>
          </p:cNvSpPr>
          <p:nvPr>
            <p:ph type="dt" sz="half" idx="2"/>
          </p:nvPr>
        </p:nvSpPr>
        <p:spPr>
          <a:xfrm>
            <a:off x="6727030" y="6407941"/>
            <a:ext cx="1920240" cy="365760"/>
          </a:xfrm>
          <a:prstGeom prst="rect">
            <a:avLst/>
          </a:prstGeom>
          <a:noFill/>
          <a:ln>
            <a:noFill/>
          </a:ln>
        </p:spPr>
        <p:txBody>
          <a:bodyPr vert="horz" wrap="square" lIns="91440" tIns="45720" rIns="91440" bIns="45720" anchor="b" anchorCtr="0" compatLnSpc="1"/>
          <a:lstStyle>
            <a:lvl1pPr marL="0" marR="0" lvl="0" indent="0" algn="l" defTabSz="914400" rtl="0" fontAlgn="auto" hangingPunct="1">
              <a:lnSpc>
                <a:spcPct val="100000"/>
              </a:lnSpc>
              <a:spcBef>
                <a:spcPts val="0"/>
              </a:spcBef>
              <a:spcAft>
                <a:spcPts val="0"/>
              </a:spcAft>
              <a:buNone/>
              <a:tabLst/>
              <a:defRPr lang="mk-MK" sz="1000" b="0" i="0" u="none" strike="noStrike" kern="1200" cap="none" spc="0" baseline="0">
                <a:solidFill>
                  <a:srgbClr val="000000"/>
                </a:solidFill>
                <a:uFillTx/>
                <a:latin typeface="Lucida Sans Unicode"/>
              </a:defRPr>
            </a:lvl1pPr>
          </a:lstStyle>
          <a:p>
            <a:pPr lvl="0"/>
            <a:fld id="{E52EF6AA-4ED4-45E1-A18E-5B9E08BCFA57}" type="datetime1">
              <a:rPr lang="mk-MK"/>
              <a:pPr lvl="0"/>
              <a:t>20.03.2020</a:t>
            </a:fld>
            <a:endParaRPr lang="mk-MK"/>
          </a:p>
        </p:txBody>
      </p:sp>
      <p:sp>
        <p:nvSpPr>
          <p:cNvPr id="9" name="Footer Placeholder 21"/>
          <p:cNvSpPr txBox="1">
            <a:spLocks noGrp="1"/>
          </p:cNvSpPr>
          <p:nvPr>
            <p:ph type="ftr" sz="quarter" idx="3"/>
          </p:nvPr>
        </p:nvSpPr>
        <p:spPr>
          <a:xfrm>
            <a:off x="4380067" y="6407941"/>
            <a:ext cx="2350684" cy="365129"/>
          </a:xfrm>
          <a:prstGeom prst="rect">
            <a:avLst/>
          </a:prstGeom>
          <a:noFill/>
          <a:ln>
            <a:noFill/>
          </a:ln>
        </p:spPr>
        <p:txBody>
          <a:bodyPr vert="horz" wrap="square" lIns="91440" tIns="45720" rIns="91440" bIns="45720" anchor="b" anchorCtr="0" compatLnSpc="1"/>
          <a:lstStyle>
            <a:lvl1pPr marL="0" marR="0" lvl="0" indent="0" algn="r" defTabSz="914400" rtl="0" fontAlgn="auto" hangingPunct="1">
              <a:lnSpc>
                <a:spcPct val="100000"/>
              </a:lnSpc>
              <a:spcBef>
                <a:spcPts val="0"/>
              </a:spcBef>
              <a:spcAft>
                <a:spcPts val="0"/>
              </a:spcAft>
              <a:buNone/>
              <a:tabLst/>
              <a:defRPr lang="mk-MK" sz="1000" b="0" i="0" u="none" strike="noStrike" kern="1200" cap="none" spc="0" baseline="0">
                <a:solidFill>
                  <a:srgbClr val="000000"/>
                </a:solidFill>
                <a:uFillTx/>
                <a:latin typeface="Lucida Sans Unicode"/>
              </a:defRPr>
            </a:lvl1pPr>
          </a:lstStyle>
          <a:p>
            <a:pPr lvl="0"/>
            <a:endParaRPr lang="mk-MK"/>
          </a:p>
        </p:txBody>
      </p:sp>
      <p:sp>
        <p:nvSpPr>
          <p:cNvPr id="10" name="Slide Number Placeholder 17"/>
          <p:cNvSpPr txBox="1">
            <a:spLocks noGrp="1"/>
          </p:cNvSpPr>
          <p:nvPr>
            <p:ph type="sldNum" sz="quarter" idx="4"/>
          </p:nvPr>
        </p:nvSpPr>
        <p:spPr>
          <a:xfrm>
            <a:off x="8647270" y="6407941"/>
            <a:ext cx="365760" cy="365129"/>
          </a:xfrm>
          <a:prstGeom prst="rect">
            <a:avLst/>
          </a:prstGeom>
          <a:noFill/>
          <a:ln>
            <a:noFill/>
          </a:ln>
        </p:spPr>
        <p:txBody>
          <a:bodyPr vert="horz" wrap="square" lIns="91440" tIns="45720" rIns="91440" bIns="45720" anchor="b" anchorCtr="0" compatLnSpc="1"/>
          <a:lstStyle>
            <a:lvl1pPr marL="0" marR="0" lvl="0" indent="0" algn="r" defTabSz="914400" rtl="0" fontAlgn="auto" hangingPunct="1">
              <a:lnSpc>
                <a:spcPct val="100000"/>
              </a:lnSpc>
              <a:spcBef>
                <a:spcPts val="0"/>
              </a:spcBef>
              <a:spcAft>
                <a:spcPts val="0"/>
              </a:spcAft>
              <a:buNone/>
              <a:tabLst/>
              <a:defRPr lang="mk-MK" sz="1000" b="0" i="0" u="none" strike="noStrike" kern="1200" cap="none" spc="0" baseline="0">
                <a:solidFill>
                  <a:srgbClr val="000000"/>
                </a:solidFill>
                <a:uFillTx/>
                <a:latin typeface="Lucida Sans Unicode"/>
              </a:defRPr>
            </a:lvl1pPr>
          </a:lstStyle>
          <a:p>
            <a:pPr lvl="0"/>
            <a:fld id="{CA220C09-9A4B-49DC-B85C-8DF2E732E79A}" type="slidenum">
              <a:t>‹#›</a:t>
            </a:fld>
            <a:endParaRPr lang="mk-M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marL="0" marR="0" lvl="0" indent="0" algn="l" defTabSz="914400" rtl="0" fontAlgn="auto" hangingPunct="1">
        <a:lnSpc>
          <a:spcPct val="100000"/>
        </a:lnSpc>
        <a:spcBef>
          <a:spcPts val="0"/>
        </a:spcBef>
        <a:spcAft>
          <a:spcPts val="0"/>
        </a:spcAft>
        <a:buNone/>
        <a:tabLst/>
        <a:defRPr lang="en-US" sz="4100" b="1" i="0" u="none" strike="noStrike" kern="1200" cap="none" spc="0" baseline="0">
          <a:solidFill>
            <a:srgbClr val="464646"/>
          </a:solidFill>
          <a:effectLst>
            <a:outerShdw dist="25402" dir="5400000">
              <a:srgbClr val="000000"/>
            </a:outerShdw>
          </a:effectLst>
          <a:uFillTx/>
          <a:latin typeface="Lucida Sans Unicode"/>
        </a:defRPr>
      </a:lvl1pPr>
    </p:titleStyle>
    <p:bodyStyle>
      <a:lvl1pPr marL="365760" marR="0" lvl="0" indent="-256032" algn="l" defTabSz="914400" rtl="0" fontAlgn="auto" hangingPunct="1">
        <a:lnSpc>
          <a:spcPct val="100000"/>
        </a:lnSpc>
        <a:spcBef>
          <a:spcPts val="400"/>
        </a:spcBef>
        <a:spcAft>
          <a:spcPts val="0"/>
        </a:spcAft>
        <a:buClr>
          <a:srgbClr val="2DA2BF"/>
        </a:buClr>
        <a:buSzPct val="68000"/>
        <a:buFont typeface="Wingdings 3"/>
        <a:buChar char=""/>
        <a:tabLst/>
        <a:defRPr lang="en-US" sz="2700" b="0" i="0" u="none" strike="noStrike" kern="1200" cap="none" spc="0" baseline="0">
          <a:solidFill>
            <a:srgbClr val="000000"/>
          </a:solidFill>
          <a:uFillTx/>
          <a:latin typeface="Lucida Sans Unicode"/>
        </a:defRPr>
      </a:lvl1pPr>
      <a:lvl2pPr marL="621792" marR="0" lvl="1" indent="-228600" algn="l" defTabSz="914400" rtl="0" fontAlgn="auto" hangingPunct="1">
        <a:lnSpc>
          <a:spcPct val="100000"/>
        </a:lnSpc>
        <a:spcBef>
          <a:spcPts val="325"/>
        </a:spcBef>
        <a:spcAft>
          <a:spcPts val="0"/>
        </a:spcAft>
        <a:buClr>
          <a:srgbClr val="2DA2BF"/>
        </a:buClr>
        <a:buSzPct val="100000"/>
        <a:buFont typeface="Verdana"/>
        <a:buChar char="◦"/>
        <a:tabLst/>
        <a:defRPr lang="en-US" sz="2300" b="0" i="0" u="none" strike="noStrike" kern="1200" cap="none" spc="0" baseline="0">
          <a:solidFill>
            <a:srgbClr val="000000"/>
          </a:solidFill>
          <a:uFillTx/>
          <a:latin typeface="Lucida Sans Unicode"/>
        </a:defRPr>
      </a:lvl2pPr>
      <a:lvl3pPr marL="859536" marR="0" lvl="2" indent="-228600" algn="l" defTabSz="914400" rtl="0" fontAlgn="auto" hangingPunct="1">
        <a:lnSpc>
          <a:spcPct val="100000"/>
        </a:lnSpc>
        <a:spcBef>
          <a:spcPts val="350"/>
        </a:spcBef>
        <a:spcAft>
          <a:spcPts val="0"/>
        </a:spcAft>
        <a:buClr>
          <a:srgbClr val="DA1F28"/>
        </a:buClr>
        <a:buSzPct val="100000"/>
        <a:buFont typeface="Wingdings 2"/>
        <a:buChar char=""/>
        <a:tabLst/>
        <a:defRPr lang="en-US" sz="2100" b="0" i="0" u="none" strike="noStrike" kern="1200" cap="none" spc="0" baseline="0">
          <a:solidFill>
            <a:srgbClr val="000000"/>
          </a:solidFill>
          <a:uFillTx/>
          <a:latin typeface="Lucida Sans Unicode"/>
        </a:defRPr>
      </a:lvl3pPr>
      <a:lvl4pPr marL="1143000" marR="0" lvl="3" indent="-228600" algn="l" defTabSz="914400" rtl="0" fontAlgn="auto" hangingPunct="1">
        <a:lnSpc>
          <a:spcPct val="100000"/>
        </a:lnSpc>
        <a:spcBef>
          <a:spcPts val="350"/>
        </a:spcBef>
        <a:spcAft>
          <a:spcPts val="0"/>
        </a:spcAft>
        <a:buClr>
          <a:srgbClr val="DA1F28"/>
        </a:buClr>
        <a:buSzPct val="100000"/>
        <a:buFont typeface="Wingdings 2"/>
        <a:buChar char=""/>
        <a:tabLst/>
        <a:defRPr lang="en-US" sz="1900" b="0" i="0" u="none" strike="noStrike" kern="1200" cap="none" spc="0" baseline="0">
          <a:solidFill>
            <a:srgbClr val="000000"/>
          </a:solidFill>
          <a:uFillTx/>
          <a:latin typeface="Lucida Sans Unicode"/>
        </a:defRPr>
      </a:lvl4pPr>
      <a:lvl5pPr marL="1371600" marR="0" lvl="4" indent="-228600" algn="l" defTabSz="914400" rtl="0" fontAlgn="auto" hangingPunct="1">
        <a:lnSpc>
          <a:spcPct val="100000"/>
        </a:lnSpc>
        <a:spcBef>
          <a:spcPts val="350"/>
        </a:spcBef>
        <a:spcAft>
          <a:spcPts val="0"/>
        </a:spcAft>
        <a:buClr>
          <a:srgbClr val="DA1F28"/>
        </a:buClr>
        <a:buSzPct val="100000"/>
        <a:buFont typeface="Wingdings 2"/>
        <a:buChar char=""/>
        <a:tabLst/>
        <a:defRPr lang="en-US" sz="1800" b="0" i="0" u="none" strike="noStrike" kern="1200" cap="none" spc="0" baseline="0">
          <a:solidFill>
            <a:srgbClr val="000000"/>
          </a:solidFill>
          <a:uFillTx/>
          <a:latin typeface="Lucida Sans Unicode"/>
        </a:defRPr>
      </a:lvl5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6.jpg"/></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10.jpg"/><Relationship Id="rId4" Type="http://schemas.openxmlformats.org/officeDocument/2006/relationships/image" Target="../media/image9.jpg"/></Relationships>
</file>

<file path=ppt/slides/_rels/slide5.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3.jpg"/></Relationships>
</file>

<file path=ppt/slides/_rels/slide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7.jpg"/><Relationship Id="rId5" Type="http://schemas.openxmlformats.org/officeDocument/2006/relationships/image" Target="../media/image16.jpg"/><Relationship Id="rId4" Type="http://schemas.openxmlformats.org/officeDocument/2006/relationships/image" Target="../media/image15.jpg"/></Relationships>
</file>

<file path=ppt/slides/_rels/slide8.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219196" y="609603"/>
            <a:ext cx="6934206" cy="1219196"/>
          </a:xfrm>
        </p:spPr>
        <p:txBody>
          <a:bodyPr anchorCtr="1"/>
          <a:lstStyle/>
          <a:p>
            <a:pPr lvl="0" algn="ctr"/>
            <a:r>
              <a:rPr lang="en-US" sz="2000" dirty="0">
                <a:solidFill>
                  <a:srgbClr val="464653"/>
                </a:solidFill>
                <a:effectLst/>
                <a:latin typeface="Arial" pitchFamily="34"/>
                <a:cs typeface="Arial" pitchFamily="34"/>
              </a:rPr>
              <a:t/>
            </a:r>
            <a:br>
              <a:rPr lang="en-US" sz="2000" dirty="0">
                <a:solidFill>
                  <a:srgbClr val="464653"/>
                </a:solidFill>
                <a:effectLst/>
                <a:latin typeface="Arial" pitchFamily="34"/>
                <a:cs typeface="Arial" pitchFamily="34"/>
              </a:rPr>
            </a:br>
            <a:r>
              <a:rPr lang="mk-MK" sz="2000" dirty="0">
                <a:solidFill>
                  <a:srgbClr val="464653"/>
                </a:solidFill>
                <a:effectLst/>
                <a:latin typeface="Arial" panose="020B0604020202020204" pitchFamily="34" charset="0"/>
                <a:cs typeface="Arial" panose="020B0604020202020204" pitchFamily="34" charset="0"/>
              </a:rPr>
              <a:t>ПРИСТАП ПРИ ОПСЕРВАЦИЈА НА ИЗЛАЧУВАЊА</a:t>
            </a:r>
            <a:br>
              <a:rPr lang="mk-MK" sz="2000" dirty="0">
                <a:solidFill>
                  <a:srgbClr val="464653"/>
                </a:solidFill>
                <a:effectLst/>
                <a:latin typeface="Arial" panose="020B0604020202020204" pitchFamily="34" charset="0"/>
                <a:cs typeface="Arial" panose="020B0604020202020204" pitchFamily="34" charset="0"/>
              </a:rPr>
            </a:br>
            <a:r>
              <a:rPr lang="mk-MK" sz="2000" dirty="0">
                <a:solidFill>
                  <a:srgbClr val="464653"/>
                </a:solidFill>
                <a:effectLst/>
                <a:latin typeface="Arial" panose="020B0604020202020204" pitchFamily="34" charset="0"/>
                <a:cs typeface="Arial" panose="020B0604020202020204" pitchFamily="34" charset="0"/>
              </a:rPr>
              <a:t>ИСПЛУВКА</a:t>
            </a:r>
            <a:r>
              <a:rPr lang="mk-MK" dirty="0">
                <a:solidFill>
                  <a:srgbClr val="464653"/>
                </a:solidFill>
                <a:effectLst/>
                <a:latin typeface="Arial" panose="020B0604020202020204" pitchFamily="34" charset="0"/>
                <a:cs typeface="Arial" panose="020B0604020202020204" pitchFamily="34" charset="0"/>
              </a:rPr>
              <a:t> </a:t>
            </a:r>
            <a:r>
              <a:rPr lang="en-US" dirty="0" smtClean="0">
                <a:solidFill>
                  <a:srgbClr val="464653"/>
                </a:solidFill>
                <a:effectLst/>
                <a:latin typeface="Arial" panose="020B0604020202020204" pitchFamily="34" charset="0"/>
                <a:cs typeface="Arial" panose="020B0604020202020204" pitchFamily="34" charset="0"/>
              </a:rPr>
              <a:t>-</a:t>
            </a:r>
            <a:r>
              <a:rPr lang="mk-MK" dirty="0" smtClean="0">
                <a:solidFill>
                  <a:srgbClr val="464653"/>
                </a:solidFill>
                <a:effectLst/>
                <a:latin typeface="Arial" panose="020B0604020202020204" pitchFamily="34" charset="0"/>
                <a:cs typeface="Arial" panose="020B0604020202020204" pitchFamily="34" charset="0"/>
              </a:rPr>
              <a:t> </a:t>
            </a:r>
            <a:r>
              <a:rPr lang="en-US" sz="2000" dirty="0">
                <a:solidFill>
                  <a:srgbClr val="464653"/>
                </a:solidFill>
                <a:effectLst/>
                <a:latin typeface="Arial" panose="020B0604020202020204" pitchFamily="34" charset="0"/>
                <a:cs typeface="Arial" panose="020B0604020202020204" pitchFamily="34" charset="0"/>
              </a:rPr>
              <a:t>s</a:t>
            </a:r>
            <a:r>
              <a:rPr lang="mk-MK" sz="2000" dirty="0" smtClean="0">
                <a:solidFill>
                  <a:srgbClr val="464653"/>
                </a:solidFill>
                <a:effectLst/>
                <a:latin typeface="Arial" panose="020B0604020202020204" pitchFamily="34" charset="0"/>
                <a:cs typeface="Arial" panose="020B0604020202020204" pitchFamily="34" charset="0"/>
              </a:rPr>
              <a:t>putum</a:t>
            </a:r>
            <a:endParaRPr lang="mk-MK" sz="2000" dirty="0">
              <a:solidFill>
                <a:srgbClr val="464653"/>
              </a:solidFill>
              <a:effectLst/>
              <a:latin typeface="Arial" panose="020B0604020202020204" pitchFamily="34" charset="0"/>
              <a:cs typeface="Arial" panose="020B0604020202020204" pitchFamily="34" charset="0"/>
            </a:endParaRPr>
          </a:p>
        </p:txBody>
      </p:sp>
      <p:sp>
        <p:nvSpPr>
          <p:cNvPr id="3" name="AutoShape 2"/>
          <p:cNvSpPr/>
          <p:nvPr/>
        </p:nvSpPr>
        <p:spPr>
          <a:xfrm>
            <a:off x="155521" y="-144356"/>
            <a:ext cx="304559" cy="3045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1440" tIns="45720" rIns="91440" bIns="45720" anchor="t" anchorCtr="0" compatLnSpc="0"/>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mk-MK" sz="1800" b="0" i="0" u="none" strike="noStrike" kern="1200" cap="none" spc="0" baseline="0">
              <a:solidFill>
                <a:srgbClr val="000000"/>
              </a:solidFill>
              <a:uFillTx/>
              <a:latin typeface="Arial" pitchFamily="18"/>
              <a:ea typeface="DejaVu Sans Condensed" pitchFamily="2"/>
              <a:cs typeface="FreeSans" pitchFamily="2"/>
            </a:endParaRPr>
          </a:p>
        </p:txBody>
      </p:sp>
      <p:sp>
        <p:nvSpPr>
          <p:cNvPr id="4" name="AutoShape 4"/>
          <p:cNvSpPr/>
          <p:nvPr/>
        </p:nvSpPr>
        <p:spPr>
          <a:xfrm>
            <a:off x="155521" y="-144356"/>
            <a:ext cx="304559" cy="3045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1440" tIns="45720" rIns="91440" bIns="45720" anchor="t" anchorCtr="0" compatLnSpc="0"/>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mk-MK" sz="1800" b="0" i="0" u="none" strike="noStrike" kern="1200" cap="none" spc="0" baseline="0">
              <a:solidFill>
                <a:srgbClr val="000000"/>
              </a:solidFill>
              <a:uFillTx/>
              <a:latin typeface="Arial" pitchFamily="18"/>
              <a:ea typeface="DejaVu Sans Condensed" pitchFamily="2"/>
              <a:cs typeface="FreeSans" pitchFamily="2"/>
            </a:endParaRPr>
          </a:p>
        </p:txBody>
      </p:sp>
      <p:pic>
        <p:nvPicPr>
          <p:cNvPr id="5" name="Picture 6"/>
          <p:cNvPicPr>
            <a:picLocks noChangeAspect="1"/>
          </p:cNvPicPr>
          <p:nvPr/>
        </p:nvPicPr>
        <p:blipFill>
          <a:blip r:embed="rId3">
            <a:lum/>
            <a:alphaModFix/>
          </a:blip>
          <a:srcRect r="539" b="-100"/>
          <a:stretch>
            <a:fillRect/>
          </a:stretch>
        </p:blipFill>
        <p:spPr>
          <a:xfrm>
            <a:off x="2362196" y="2438403"/>
            <a:ext cx="4495803" cy="301322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ИСПЛУВКА">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28600" y="76200"/>
            <a:ext cx="8229600" cy="990596"/>
          </a:xfrm>
        </p:spPr>
        <p:txBody>
          <a:bodyPr/>
          <a:lstStyle/>
          <a:p>
            <a:pPr lvl="0" algn="ctr"/>
            <a:r>
              <a:rPr lang="mk-MK" sz="2000" dirty="0">
                <a:effectLst/>
              </a:rPr>
              <a:t>ИСПЛУВКА</a:t>
            </a:r>
          </a:p>
        </p:txBody>
      </p:sp>
      <p:sp>
        <p:nvSpPr>
          <p:cNvPr id="3" name="Content Placeholder 2"/>
          <p:cNvSpPr txBox="1">
            <a:spLocks noGrp="1"/>
          </p:cNvSpPr>
          <p:nvPr>
            <p:ph type="body" idx="4294967295"/>
          </p:nvPr>
        </p:nvSpPr>
        <p:spPr>
          <a:xfrm>
            <a:off x="0" y="989015"/>
            <a:ext cx="8258174" cy="2071682"/>
          </a:xfrm>
        </p:spPr>
        <p:txBody>
          <a:bodyPr/>
          <a:lstStyle/>
          <a:p>
            <a:pPr marL="0" lvl="0" indent="0">
              <a:lnSpc>
                <a:spcPct val="90000"/>
              </a:lnSpc>
              <a:spcBef>
                <a:spcPts val="600"/>
              </a:spcBef>
              <a:spcAft>
                <a:spcPts val="1415"/>
              </a:spcAft>
              <a:buClr>
                <a:srgbClr val="727CA3"/>
              </a:buClr>
              <a:buSzPct val="76000"/>
            </a:pPr>
            <a:r>
              <a:rPr lang="ru-RU" sz="2000" dirty="0">
                <a:latin typeface="Arial" panose="020B0604020202020204" pitchFamily="34" charset="0"/>
                <a:cs typeface="Arial" panose="020B0604020202020204" pitchFamily="34" charset="0"/>
              </a:rPr>
              <a:t>Спутумот е излачување од дишните патишта,составено од слуз,честици на прав,епителни клетки,леукоцити итн.Од дишните патишта надвор се исфрла со кашлање,во фаза на експириумот,откако предходно длабоко ќе се вдиши воздух.Кашлицата настанува со дразнење на тусигените зони со сув воздух,прав,секрет итн.Тусигените зони се наоѓаат во ларингсот и трахеата.</a:t>
            </a:r>
          </a:p>
        </p:txBody>
      </p:sp>
      <p:pic>
        <p:nvPicPr>
          <p:cNvPr id="4" name="Picture 2"/>
          <p:cNvPicPr>
            <a:picLocks noChangeAspect="1"/>
          </p:cNvPicPr>
          <p:nvPr/>
        </p:nvPicPr>
        <p:blipFill>
          <a:blip r:embed="rId3">
            <a:lum/>
            <a:alphaModFix/>
          </a:blip>
          <a:srcRect/>
          <a:stretch>
            <a:fillRect/>
          </a:stretch>
        </p:blipFill>
        <p:spPr>
          <a:xfrm>
            <a:off x="5786277" y="3500277"/>
            <a:ext cx="2148117" cy="2857317"/>
          </a:xfrm>
          <a:prstGeom prst="rect">
            <a:avLst/>
          </a:prstGeom>
          <a:noFill/>
          <a:ln>
            <a:noFill/>
          </a:ln>
        </p:spPr>
      </p:pic>
      <p:pic>
        <p:nvPicPr>
          <p:cNvPr id="5" name="Picture 4"/>
          <p:cNvPicPr>
            <a:picLocks noChangeAspect="1"/>
          </p:cNvPicPr>
          <p:nvPr/>
        </p:nvPicPr>
        <p:blipFill>
          <a:blip r:embed="rId4">
            <a:lum/>
            <a:alphaModFix/>
          </a:blip>
          <a:srcRect/>
          <a:stretch>
            <a:fillRect/>
          </a:stretch>
        </p:blipFill>
        <p:spPr>
          <a:xfrm>
            <a:off x="357118" y="3357722"/>
            <a:ext cx="3809518" cy="3047759"/>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152403"/>
            <a:ext cx="8229600" cy="990596"/>
          </a:xfrm>
        </p:spPr>
        <p:txBody>
          <a:bodyPr/>
          <a:lstStyle/>
          <a:p>
            <a:pPr lvl="0" algn="ctr"/>
            <a:r>
              <a:rPr lang="mk-MK" sz="2000" dirty="0">
                <a:effectLst/>
                <a:latin typeface="Arial" panose="020B0604020202020204" pitchFamily="34" charset="0"/>
                <a:cs typeface="Arial" panose="020B0604020202020204" pitchFamily="34" charset="0"/>
              </a:rPr>
              <a:t>Спутумот е важен дијагностички материјал кај болестите на дишните ограни.</a:t>
            </a:r>
          </a:p>
        </p:txBody>
      </p:sp>
      <p:sp>
        <p:nvSpPr>
          <p:cNvPr id="3" name="Content Placeholder 2"/>
          <p:cNvSpPr txBox="1">
            <a:spLocks noGrp="1"/>
          </p:cNvSpPr>
          <p:nvPr>
            <p:ph type="body" idx="4294967295"/>
          </p:nvPr>
        </p:nvSpPr>
        <p:spPr>
          <a:xfrm>
            <a:off x="152400" y="1066800"/>
            <a:ext cx="8229600" cy="4727576"/>
          </a:xfrm>
        </p:spPr>
        <p:txBody>
          <a:bodyPr/>
          <a:lstStyle/>
          <a:p>
            <a:pPr marL="0" lvl="0" indent="0">
              <a:spcBef>
                <a:spcPts val="600"/>
              </a:spcBef>
              <a:spcAft>
                <a:spcPts val="1415"/>
              </a:spcAft>
              <a:buClr>
                <a:srgbClr val="727CA3"/>
              </a:buClr>
              <a:buSzPct val="76000"/>
            </a:pPr>
            <a:r>
              <a:rPr lang="ru-RU" sz="2000" b="1" dirty="0">
                <a:latin typeface="Arial" panose="020B0604020202020204" pitchFamily="34" charset="0"/>
                <a:cs typeface="Arial" panose="020B0604020202020204" pitchFamily="34" charset="0"/>
              </a:rPr>
              <a:t>Се </a:t>
            </a:r>
            <a:r>
              <a:rPr lang="ru-RU" sz="2000" b="1" dirty="0" smtClean="0">
                <a:latin typeface="Arial" panose="020B0604020202020204" pitchFamily="34" charset="0"/>
                <a:cs typeface="Arial" panose="020B0604020202020204" pitchFamily="34" charset="0"/>
              </a:rPr>
              <a:t>испитува</a:t>
            </a:r>
            <a:r>
              <a:rPr lang="en-US" sz="2000" b="1" dirty="0" smtClean="0">
                <a:latin typeface="Arial" panose="020B0604020202020204" pitchFamily="34" charset="0"/>
                <a:cs typeface="Arial" panose="020B0604020202020204" pitchFamily="34" charset="0"/>
              </a:rPr>
              <a:t>:</a:t>
            </a:r>
            <a:endParaRPr lang="ru-RU" sz="2000" b="1" dirty="0" smtClean="0">
              <a:latin typeface="Arial" panose="020B0604020202020204" pitchFamily="34" charset="0"/>
              <a:cs typeface="Arial" panose="020B0604020202020204" pitchFamily="34" charset="0"/>
            </a:endParaRPr>
          </a:p>
          <a:p>
            <a:pPr marL="0" lvl="0" indent="0">
              <a:spcBef>
                <a:spcPts val="600"/>
              </a:spcBef>
              <a:spcAft>
                <a:spcPts val="1415"/>
              </a:spcAft>
              <a:buClr>
                <a:srgbClr val="727CA3"/>
              </a:buClr>
              <a:buSzPct val="76000"/>
            </a:pPr>
            <a:r>
              <a:rPr lang="en-US" sz="2000" b="1" dirty="0">
                <a:latin typeface="Arial" panose="020B0604020202020204" pitchFamily="34" charset="0"/>
                <a:cs typeface="Arial" panose="020B0604020202020204" pitchFamily="34" charset="0"/>
              </a:rPr>
              <a:t>M</a:t>
            </a:r>
            <a:r>
              <a:rPr lang="ru-RU" sz="2000" b="1" dirty="0" smtClean="0">
                <a:latin typeface="Arial" panose="020B0604020202020204" pitchFamily="34" charset="0"/>
                <a:cs typeface="Arial" panose="020B0604020202020204" pitchFamily="34" charset="0"/>
              </a:rPr>
              <a:t>акроскопски</a:t>
            </a:r>
          </a:p>
          <a:p>
            <a:pPr marL="0" lvl="0" indent="0">
              <a:spcBef>
                <a:spcPts val="600"/>
              </a:spcBef>
              <a:spcAft>
                <a:spcPts val="1415"/>
              </a:spcAft>
              <a:buClr>
                <a:srgbClr val="727CA3"/>
              </a:buClr>
              <a:buSzPct val="76000"/>
            </a:pPr>
            <a:r>
              <a:rPr lang="ru-RU" sz="2000" b="1" dirty="0" smtClean="0">
                <a:latin typeface="Arial" panose="020B0604020202020204" pitchFamily="34" charset="0"/>
                <a:cs typeface="Arial" panose="020B0604020202020204" pitchFamily="34" charset="0"/>
              </a:rPr>
              <a:t>Микроскопск</a:t>
            </a:r>
            <a:r>
              <a:rPr lang="mk-MK" sz="2000" b="1" dirty="0" smtClean="0">
                <a:latin typeface="Arial" panose="020B0604020202020204" pitchFamily="34" charset="0"/>
                <a:cs typeface="Arial" panose="020B0604020202020204" pitchFamily="34" charset="0"/>
              </a:rPr>
              <a:t>и</a:t>
            </a:r>
          </a:p>
          <a:p>
            <a:pPr marL="0" lvl="0" indent="0">
              <a:spcBef>
                <a:spcPts val="600"/>
              </a:spcBef>
              <a:spcAft>
                <a:spcPts val="1415"/>
              </a:spcAft>
              <a:buClr>
                <a:srgbClr val="727CA3"/>
              </a:buClr>
              <a:buSzPct val="76000"/>
            </a:pPr>
            <a:r>
              <a:rPr lang="ru-RU" sz="2000" b="1" dirty="0" smtClean="0">
                <a:latin typeface="Arial" panose="020B0604020202020204" pitchFamily="34" charset="0"/>
                <a:cs typeface="Arial" panose="020B0604020202020204" pitchFamily="34" charset="0"/>
              </a:rPr>
              <a:t>Микробилошки</a:t>
            </a:r>
          </a:p>
          <a:p>
            <a:pPr marL="0" lvl="0" indent="0">
              <a:spcBef>
                <a:spcPts val="600"/>
              </a:spcBef>
              <a:spcAft>
                <a:spcPts val="1415"/>
              </a:spcAft>
              <a:buClr>
                <a:srgbClr val="727CA3"/>
              </a:buClr>
              <a:buSzPct val="76000"/>
            </a:pPr>
            <a:r>
              <a:rPr lang="en-US" sz="2000" b="1" dirty="0">
                <a:latin typeface="Arial" panose="020B0604020202020204" pitchFamily="34" charset="0"/>
                <a:cs typeface="Arial" panose="020B0604020202020204" pitchFamily="34" charset="0"/>
              </a:rPr>
              <a:t>X</a:t>
            </a:r>
            <a:r>
              <a:rPr lang="ru-RU" sz="2000" b="1" dirty="0" smtClean="0">
                <a:latin typeface="Arial" panose="020B0604020202020204" pitchFamily="34" charset="0"/>
                <a:cs typeface="Arial" panose="020B0604020202020204" pitchFamily="34" charset="0"/>
              </a:rPr>
              <a:t>емиски</a:t>
            </a:r>
            <a:r>
              <a:rPr lang="ru-RU" sz="2000" dirty="0">
                <a:latin typeface="Arial" panose="020B0604020202020204" pitchFamily="34" charset="0"/>
                <a:cs typeface="Arial" panose="020B0604020202020204" pitchFamily="34" charset="0"/>
              </a:rPr>
              <a:t/>
            </a:r>
            <a:br>
              <a:rPr lang="ru-RU" sz="2000" dirty="0">
                <a:latin typeface="Arial" panose="020B0604020202020204" pitchFamily="34" charset="0"/>
                <a:cs typeface="Arial" panose="020B0604020202020204" pitchFamily="34" charset="0"/>
              </a:rPr>
            </a:br>
            <a:endParaRPr lang="en-US" sz="2000" dirty="0" smtClean="0">
              <a:latin typeface="Arial" panose="020B0604020202020204" pitchFamily="34" charset="0"/>
              <a:cs typeface="Arial" panose="020B0604020202020204" pitchFamily="34" charset="0"/>
            </a:endParaRPr>
          </a:p>
          <a:p>
            <a:pPr marL="0" lvl="0" indent="0">
              <a:spcBef>
                <a:spcPts val="600"/>
              </a:spcBef>
              <a:spcAft>
                <a:spcPts val="1415"/>
              </a:spcAft>
              <a:buClr>
                <a:srgbClr val="727CA3"/>
              </a:buClr>
              <a:buSzPct val="76000"/>
              <a:buNone/>
            </a:pPr>
            <a:r>
              <a:rPr lang="en-US" sz="2000" dirty="0">
                <a:latin typeface="Arial" panose="020B0604020202020204" pitchFamily="34" charset="0"/>
                <a:cs typeface="Arial" panose="020B0604020202020204" pitchFamily="34" charset="0"/>
              </a:rPr>
              <a:t>M</a:t>
            </a:r>
            <a:r>
              <a:rPr lang="ru-RU" sz="2000" dirty="0" smtClean="0">
                <a:latin typeface="Arial" panose="020B0604020202020204" pitchFamily="34" charset="0"/>
                <a:cs typeface="Arial" panose="020B0604020202020204" pitchFamily="34" charset="0"/>
              </a:rPr>
              <a:t>акроскопск</a:t>
            </a:r>
            <a:r>
              <a:rPr lang="mk-MK" sz="2000" dirty="0" smtClean="0">
                <a:latin typeface="Arial" panose="020B0604020202020204" pitchFamily="34" charset="0"/>
                <a:cs typeface="Arial" panose="020B0604020202020204" pitchFamily="34" charset="0"/>
              </a:rPr>
              <a:t>и се испитува</a:t>
            </a:r>
            <a:r>
              <a:rPr lang="ru-RU" sz="2000" dirty="0" smtClean="0">
                <a:latin typeface="Arial" panose="020B0604020202020204" pitchFamily="34" charset="0"/>
                <a:cs typeface="Arial" panose="020B0604020202020204" pitchFamily="34" charset="0"/>
              </a:rPr>
              <a:t>:</a:t>
            </a:r>
            <a:r>
              <a:rPr lang="ru-RU" sz="2000" dirty="0">
                <a:latin typeface="Arial" panose="020B0604020202020204" pitchFamily="34" charset="0"/>
                <a:cs typeface="Arial" panose="020B0604020202020204" pitchFamily="34" charset="0"/>
              </a:rPr>
              <a:t/>
            </a:r>
            <a:br>
              <a:rPr lang="ru-RU" sz="2000" dirty="0">
                <a:latin typeface="Arial" panose="020B0604020202020204" pitchFamily="34" charset="0"/>
                <a:cs typeface="Arial" panose="020B0604020202020204" pitchFamily="34" charset="0"/>
              </a:rPr>
            </a:br>
            <a:r>
              <a:rPr lang="ru-RU" sz="2000" dirty="0">
                <a:latin typeface="Arial" panose="020B0604020202020204" pitchFamily="34" charset="0"/>
                <a:cs typeface="Arial" panose="020B0604020202020204" pitchFamily="34" charset="0"/>
              </a:rPr>
              <a:t>-</a:t>
            </a:r>
            <a:r>
              <a:rPr lang="ru-RU" sz="2000" dirty="0" smtClean="0">
                <a:latin typeface="Arial" panose="020B0604020202020204" pitchFamily="34" charset="0"/>
                <a:cs typeface="Arial" panose="020B0604020202020204" pitchFamily="34" charset="0"/>
              </a:rPr>
              <a:t>количина</a:t>
            </a:r>
            <a:r>
              <a:rPr lang="ru-RU" sz="2000" dirty="0">
                <a:latin typeface="Arial" panose="020B0604020202020204" pitchFamily="34" charset="0"/>
                <a:cs typeface="Arial" panose="020B0604020202020204" pitchFamily="34" charset="0"/>
              </a:rPr>
              <a:t/>
            </a:r>
            <a:br>
              <a:rPr lang="ru-RU" sz="2000" dirty="0">
                <a:latin typeface="Arial" panose="020B0604020202020204" pitchFamily="34" charset="0"/>
                <a:cs typeface="Arial" panose="020B0604020202020204" pitchFamily="34" charset="0"/>
              </a:rPr>
            </a:br>
            <a:r>
              <a:rPr lang="ru-RU" sz="2000" dirty="0">
                <a:latin typeface="Arial" panose="020B0604020202020204" pitchFamily="34" charset="0"/>
                <a:cs typeface="Arial" panose="020B0604020202020204" pitchFamily="34" charset="0"/>
              </a:rPr>
              <a:t>-</a:t>
            </a:r>
            <a:r>
              <a:rPr lang="ru-RU" sz="2000" dirty="0" smtClean="0">
                <a:latin typeface="Arial" panose="020B0604020202020204" pitchFamily="34" charset="0"/>
                <a:cs typeface="Arial" panose="020B0604020202020204" pitchFamily="34" charset="0"/>
              </a:rPr>
              <a:t>боја</a:t>
            </a:r>
            <a:r>
              <a:rPr lang="ru-RU" sz="2000" dirty="0">
                <a:latin typeface="Arial" panose="020B0604020202020204" pitchFamily="34" charset="0"/>
                <a:cs typeface="Arial" panose="020B0604020202020204" pitchFamily="34" charset="0"/>
              </a:rPr>
              <a:t/>
            </a:r>
            <a:br>
              <a:rPr lang="ru-RU" sz="2000" dirty="0">
                <a:latin typeface="Arial" panose="020B0604020202020204" pitchFamily="34" charset="0"/>
                <a:cs typeface="Arial" panose="020B0604020202020204" pitchFamily="34" charset="0"/>
              </a:rPr>
            </a:br>
            <a:r>
              <a:rPr lang="ru-RU" sz="2000" dirty="0">
                <a:latin typeface="Arial" panose="020B0604020202020204" pitchFamily="34" charset="0"/>
                <a:cs typeface="Arial" panose="020B0604020202020204" pitchFamily="34" charset="0"/>
              </a:rPr>
              <a:t>-мирисот</a:t>
            </a:r>
            <a:br>
              <a:rPr lang="ru-RU" sz="2000" dirty="0">
                <a:latin typeface="Arial" panose="020B0604020202020204" pitchFamily="34" charset="0"/>
                <a:cs typeface="Arial" panose="020B0604020202020204" pitchFamily="34" charset="0"/>
              </a:rPr>
            </a:br>
            <a:r>
              <a:rPr lang="ru-RU" sz="2000" dirty="0">
                <a:latin typeface="Arial" panose="020B0604020202020204" pitchFamily="34" charset="0"/>
                <a:cs typeface="Arial" panose="020B0604020202020204" pitchFamily="34" charset="0"/>
              </a:rPr>
              <a:t>-PH-реакцијата</a:t>
            </a:r>
            <a:br>
              <a:rPr lang="ru-RU" sz="2000" dirty="0">
                <a:latin typeface="Arial" panose="020B0604020202020204" pitchFamily="34" charset="0"/>
                <a:cs typeface="Arial" panose="020B0604020202020204" pitchFamily="34" charset="0"/>
              </a:rPr>
            </a:br>
            <a:r>
              <a:rPr lang="ru-RU" sz="2000" dirty="0">
                <a:latin typeface="Arial" panose="020B0604020202020204" pitchFamily="34" charset="0"/>
                <a:cs typeface="Arial" panose="020B0604020202020204" pitchFamily="34" charset="0"/>
              </a:rPr>
              <a:t>-густината</a:t>
            </a:r>
          </a:p>
        </p:txBody>
      </p:sp>
      <p:pic>
        <p:nvPicPr>
          <p:cNvPr id="4" name="Picture 2"/>
          <p:cNvPicPr>
            <a:picLocks noChangeAspect="1"/>
          </p:cNvPicPr>
          <p:nvPr/>
        </p:nvPicPr>
        <p:blipFill>
          <a:blip r:embed="rId3">
            <a:lum/>
            <a:alphaModFix/>
          </a:blip>
          <a:srcRect/>
          <a:stretch>
            <a:fillRect/>
          </a:stretch>
        </p:blipFill>
        <p:spPr>
          <a:xfrm>
            <a:off x="5857920" y="3643198"/>
            <a:ext cx="2381042" cy="238104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Макроскопски карактеристики - количина">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152403"/>
            <a:ext cx="8229600" cy="990596"/>
          </a:xfrm>
        </p:spPr>
        <p:txBody>
          <a:bodyPr/>
          <a:lstStyle/>
          <a:p>
            <a:pPr lvl="0" algn="ctr"/>
            <a:r>
              <a:rPr lang="mk-MK" sz="2000" dirty="0" smtClean="0">
                <a:effectLst/>
                <a:latin typeface="Arial" panose="020B0604020202020204" pitchFamily="34" charset="0"/>
                <a:cs typeface="Arial" panose="020B0604020202020204" pitchFamily="34" charset="0"/>
              </a:rPr>
              <a:t>Макроскопски</a:t>
            </a:r>
            <a:endParaRPr lang="mk-MK" sz="2000" dirty="0">
              <a:latin typeface="Arial" panose="020B0604020202020204" pitchFamily="34" charset="0"/>
              <a:cs typeface="Arial" panose="020B0604020202020204" pitchFamily="34" charset="0"/>
            </a:endParaRPr>
          </a:p>
        </p:txBody>
      </p:sp>
      <p:sp>
        <p:nvSpPr>
          <p:cNvPr id="3" name="Content Placeholder 2"/>
          <p:cNvSpPr txBox="1">
            <a:spLocks noGrp="1"/>
          </p:cNvSpPr>
          <p:nvPr>
            <p:ph type="body" idx="4294967295"/>
          </p:nvPr>
        </p:nvSpPr>
        <p:spPr>
          <a:xfrm>
            <a:off x="0" y="1219196"/>
            <a:ext cx="4471992" cy="5638803"/>
          </a:xfrm>
        </p:spPr>
        <p:txBody>
          <a:bodyPr/>
          <a:lstStyle/>
          <a:p>
            <a:pPr marL="0" lvl="0" indent="0">
              <a:spcBef>
                <a:spcPts val="600"/>
              </a:spcBef>
              <a:spcAft>
                <a:spcPts val="1415"/>
              </a:spcAft>
              <a:buClr>
                <a:srgbClr val="727CA3"/>
              </a:buClr>
              <a:buSzPct val="76000"/>
            </a:pPr>
            <a:r>
              <a:rPr lang="ru-RU" sz="2000" dirty="0">
                <a:latin typeface="Arial" panose="020B0604020202020204" pitchFamily="34" charset="0"/>
                <a:cs typeface="Arial" panose="020B0604020202020204" pitchFamily="34" charset="0"/>
              </a:rPr>
              <a:t>Нормално,количината на секретот изнесува неколку милилитри,но при разни заболувања може да изнесува до 1 литар и повеќе (abscessus </a:t>
            </a:r>
            <a:r>
              <a:rPr lang="en-US" sz="2000" dirty="0" err="1">
                <a:latin typeface="Arial" panose="020B0604020202020204" pitchFamily="34" charset="0"/>
                <a:cs typeface="Arial" panose="020B0604020202020204" pitchFamily="34" charset="0"/>
              </a:rPr>
              <a:t>pulmonum</a:t>
            </a:r>
            <a:r>
              <a:rPr lang="ru-RU" sz="2000" dirty="0">
                <a:latin typeface="Arial" panose="020B0604020202020204" pitchFamily="34" charset="0"/>
                <a:cs typeface="Arial" panose="020B0604020202020204" pitchFamily="34" charset="0"/>
              </a:rPr>
              <a:t>, </a:t>
            </a:r>
            <a:r>
              <a:rPr lang="ru-RU" sz="2000" dirty="0" smtClean="0">
                <a:latin typeface="Arial" panose="020B0604020202020204" pitchFamily="34" charset="0"/>
                <a:cs typeface="Arial" panose="020B0604020202020204" pitchFamily="34" charset="0"/>
              </a:rPr>
              <a:t>bronchiectosiae).Количината </a:t>
            </a:r>
            <a:r>
              <a:rPr lang="ru-RU" sz="2000" dirty="0">
                <a:latin typeface="Arial" panose="020B0604020202020204" pitchFamily="34" charset="0"/>
                <a:cs typeface="Arial" panose="020B0604020202020204" pitchFamily="34" charset="0"/>
              </a:rPr>
              <a:t>се мери со конусни чаши кои се стаклени и градуирани. Пациентот во нив искашлува. Ако спутумот стои подолго време, се таложи во неколку слоја. Кај бронхиектазии се таложи во три слоја.Горниот е темлив,средниот течен и долниот кашест.Кај abscessus pulmon</a:t>
            </a:r>
            <a:r>
              <a:rPr lang="en-US" sz="2000" dirty="0">
                <a:latin typeface="Arial" panose="020B0604020202020204" pitchFamily="34" charset="0"/>
                <a:cs typeface="Arial" panose="020B0604020202020204" pitchFamily="34" charset="0"/>
              </a:rPr>
              <a:t>um</a:t>
            </a:r>
            <a:r>
              <a:rPr lang="ru-RU" sz="2000" dirty="0">
                <a:latin typeface="Arial" panose="020B0604020202020204" pitchFamily="34" charset="0"/>
                <a:cs typeface="Arial" panose="020B0604020202020204" pitchFamily="34" charset="0"/>
              </a:rPr>
              <a:t> спутумот се таложи во два слоја.Горниот е течен,а долниот кашест.</a:t>
            </a:r>
          </a:p>
        </p:txBody>
      </p:sp>
      <p:pic>
        <p:nvPicPr>
          <p:cNvPr id="4" name="Picture 2"/>
          <p:cNvPicPr>
            <a:picLocks noChangeAspect="1"/>
          </p:cNvPicPr>
          <p:nvPr/>
        </p:nvPicPr>
        <p:blipFill>
          <a:blip r:embed="rId3">
            <a:lum/>
            <a:alphaModFix/>
          </a:blip>
          <a:srcRect/>
          <a:stretch>
            <a:fillRect/>
          </a:stretch>
        </p:blipFill>
        <p:spPr>
          <a:xfrm>
            <a:off x="6286682" y="1214277"/>
            <a:ext cx="2571475" cy="2571475"/>
          </a:xfrm>
          <a:prstGeom prst="rect">
            <a:avLst/>
          </a:prstGeom>
          <a:noFill/>
          <a:ln>
            <a:noFill/>
          </a:ln>
        </p:spPr>
      </p:pic>
      <p:pic>
        <p:nvPicPr>
          <p:cNvPr id="5" name="Picture 4"/>
          <p:cNvPicPr>
            <a:picLocks noChangeAspect="1"/>
          </p:cNvPicPr>
          <p:nvPr/>
        </p:nvPicPr>
        <p:blipFill>
          <a:blip r:embed="rId4">
            <a:lum/>
            <a:alphaModFix/>
          </a:blip>
          <a:srcRect/>
          <a:stretch>
            <a:fillRect/>
          </a:stretch>
        </p:blipFill>
        <p:spPr>
          <a:xfrm>
            <a:off x="4929118" y="2428920"/>
            <a:ext cx="1999801" cy="2666518"/>
          </a:xfrm>
          <a:prstGeom prst="rect">
            <a:avLst/>
          </a:prstGeom>
          <a:noFill/>
          <a:ln>
            <a:noFill/>
          </a:ln>
        </p:spPr>
      </p:pic>
      <p:pic>
        <p:nvPicPr>
          <p:cNvPr id="6" name="Picture 6"/>
          <p:cNvPicPr>
            <a:picLocks noChangeAspect="1"/>
          </p:cNvPicPr>
          <p:nvPr/>
        </p:nvPicPr>
        <p:blipFill>
          <a:blip r:embed="rId5">
            <a:lum/>
            <a:alphaModFix/>
          </a:blip>
          <a:srcRect/>
          <a:stretch>
            <a:fillRect/>
          </a:stretch>
        </p:blipFill>
        <p:spPr>
          <a:xfrm>
            <a:off x="6929277" y="3838123"/>
            <a:ext cx="3714475" cy="2685601"/>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Боја на исплувок, рН и мирис">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152403"/>
            <a:ext cx="8229600" cy="990596"/>
          </a:xfrm>
        </p:spPr>
        <p:txBody>
          <a:bodyPr/>
          <a:lstStyle/>
          <a:p>
            <a:pPr lvl="0" algn="ctr"/>
            <a:r>
              <a:rPr lang="mk-MK" sz="2000" dirty="0">
                <a:effectLst/>
              </a:rPr>
              <a:t>Боја на исплувок, рН и мирис</a:t>
            </a:r>
          </a:p>
        </p:txBody>
      </p:sp>
      <p:sp>
        <p:nvSpPr>
          <p:cNvPr id="3" name="Content Placeholder 2"/>
          <p:cNvSpPr txBox="1">
            <a:spLocks noGrp="1"/>
          </p:cNvSpPr>
          <p:nvPr>
            <p:ph type="body" idx="4294967295"/>
          </p:nvPr>
        </p:nvSpPr>
        <p:spPr>
          <a:xfrm>
            <a:off x="1028700" y="925509"/>
            <a:ext cx="8115300" cy="2493961"/>
          </a:xfrm>
        </p:spPr>
        <p:txBody>
          <a:bodyPr/>
          <a:lstStyle/>
          <a:p>
            <a:pPr marL="0" lvl="0" indent="0">
              <a:lnSpc>
                <a:spcPct val="90000"/>
              </a:lnSpc>
              <a:spcBef>
                <a:spcPts val="600"/>
              </a:spcBef>
              <a:spcAft>
                <a:spcPts val="1415"/>
              </a:spcAft>
              <a:buNone/>
            </a:pPr>
            <a:r>
              <a:rPr lang="ru-RU" sz="1800" dirty="0"/>
              <a:t/>
            </a:r>
            <a:br>
              <a:rPr lang="ru-RU" sz="1800" dirty="0"/>
            </a:br>
            <a:r>
              <a:rPr lang="ru-RU" sz="2000" b="1" dirty="0">
                <a:latin typeface="Arial" panose="020B0604020202020204" pitchFamily="34" charset="0"/>
                <a:cs typeface="Arial" panose="020B0604020202020204" pitchFamily="34" charset="0"/>
              </a:rPr>
              <a:t>Haemoptisia</a:t>
            </a:r>
            <a:r>
              <a:rPr lang="ru-RU" sz="2000" dirty="0">
                <a:latin typeface="Arial" panose="020B0604020202020204" pitchFamily="34" charset="0"/>
                <a:cs typeface="Arial" panose="020B0604020202020204" pitchFamily="34" charset="0"/>
              </a:rPr>
              <a:t> е присуство на мала количина крв во спутумот во вид на конци. Бојата на спутумот кај здрави луѓе е проѕирна.Кај болестите на белите дробови спутумот може да има жолто-зелена боја</a:t>
            </a:r>
            <a:br>
              <a:rPr lang="ru-RU" sz="2000" dirty="0">
                <a:latin typeface="Arial" panose="020B0604020202020204" pitchFamily="34" charset="0"/>
                <a:cs typeface="Arial" panose="020B0604020202020204" pitchFamily="34" charset="0"/>
              </a:rPr>
            </a:br>
            <a:r>
              <a:rPr lang="ru-RU" sz="2000" b="1" dirty="0">
                <a:latin typeface="Arial" panose="020B0604020202020204" pitchFamily="34" charset="0"/>
                <a:cs typeface="Arial" panose="020B0604020202020204" pitchFamily="34" charset="0"/>
              </a:rPr>
              <a:t>Haemoptoa</a:t>
            </a:r>
            <a:r>
              <a:rPr lang="ru-RU" sz="2000" dirty="0">
                <a:latin typeface="Arial" panose="020B0604020202020204" pitchFamily="34" charset="0"/>
                <a:cs typeface="Arial" panose="020B0604020202020204" pitchFamily="34" charset="0"/>
              </a:rPr>
              <a:t> е обилно крвавење и спутумот има светло црвена боја.Настанува при крвавење од каверна на белите дробови,механичка повреда на крвен сад итн. PH- реакцијата на спутумот е алкална.Нормално,спутумот нема мирис.Но,при гангрена на белите дробови,апсцес,има непријатна миризба</a:t>
            </a:r>
            <a:r>
              <a:rPr lang="ru-RU" sz="1800" dirty="0"/>
              <a:t>.</a:t>
            </a:r>
          </a:p>
        </p:txBody>
      </p:sp>
      <p:pic>
        <p:nvPicPr>
          <p:cNvPr id="4" name="Picture 2"/>
          <p:cNvPicPr>
            <a:picLocks noChangeAspect="1"/>
          </p:cNvPicPr>
          <p:nvPr/>
        </p:nvPicPr>
        <p:blipFill>
          <a:blip r:embed="rId3">
            <a:lum/>
            <a:alphaModFix/>
          </a:blip>
          <a:srcRect/>
          <a:stretch>
            <a:fillRect/>
          </a:stretch>
        </p:blipFill>
        <p:spPr>
          <a:xfrm>
            <a:off x="3581400" y="3669479"/>
            <a:ext cx="5147998" cy="3188521"/>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Микробиолошко и микроскопско испитување">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152403"/>
            <a:ext cx="8229600" cy="990596"/>
          </a:xfrm>
        </p:spPr>
        <p:txBody>
          <a:bodyPr/>
          <a:lstStyle/>
          <a:p>
            <a:pPr lvl="0" algn="ctr"/>
            <a:r>
              <a:rPr lang="mk-MK" sz="2000" dirty="0">
                <a:effectLst/>
                <a:latin typeface="Arial" panose="020B0604020202020204" pitchFamily="34" charset="0"/>
                <a:cs typeface="Arial" panose="020B0604020202020204" pitchFamily="34" charset="0"/>
              </a:rPr>
              <a:t>Микробиолошко и микроскопско испитување</a:t>
            </a:r>
          </a:p>
        </p:txBody>
      </p:sp>
      <p:sp>
        <p:nvSpPr>
          <p:cNvPr id="3" name="Content Placeholder 2"/>
          <p:cNvSpPr txBox="1">
            <a:spLocks noGrp="1"/>
          </p:cNvSpPr>
          <p:nvPr>
            <p:ph type="body" idx="4294967295"/>
          </p:nvPr>
        </p:nvSpPr>
        <p:spPr>
          <a:xfrm>
            <a:off x="0" y="1219196"/>
            <a:ext cx="8229600" cy="4937129"/>
          </a:xfrm>
        </p:spPr>
        <p:txBody>
          <a:bodyPr/>
          <a:lstStyle/>
          <a:p>
            <a:pPr marL="0" lvl="0" indent="0">
              <a:spcBef>
                <a:spcPts val="600"/>
              </a:spcBef>
              <a:spcAft>
                <a:spcPts val="1415"/>
              </a:spcAft>
              <a:buClr>
                <a:srgbClr val="727CA3"/>
              </a:buClr>
              <a:buSzPct val="76000"/>
            </a:pPr>
            <a:r>
              <a:rPr lang="mk-MK" sz="2000" dirty="0" smtClean="0">
                <a:latin typeface="Arial" panose="020B0604020202020204" pitchFamily="34" charset="0"/>
                <a:cs typeface="Arial" panose="020B0604020202020204" pitchFamily="34" charset="0"/>
              </a:rPr>
              <a:t>Микробилошко </a:t>
            </a:r>
            <a:r>
              <a:rPr lang="mk-MK" sz="2000" dirty="0">
                <a:latin typeface="Arial" panose="020B0604020202020204" pitchFamily="34" charset="0"/>
                <a:cs typeface="Arial" panose="020B0604020202020204" pitchFamily="34" charset="0"/>
              </a:rPr>
              <a:t>и </a:t>
            </a:r>
            <a:r>
              <a:rPr lang="mk-MK" sz="2000" dirty="0" smtClean="0">
                <a:latin typeface="Arial" panose="020B0604020202020204" pitchFamily="34" charset="0"/>
                <a:cs typeface="Arial" panose="020B0604020202020204" pitchFamily="34" charset="0"/>
              </a:rPr>
              <a:t>микроскопско </a:t>
            </a:r>
            <a:r>
              <a:rPr lang="mk-MK" sz="2000" dirty="0">
                <a:latin typeface="Arial" panose="020B0604020202020204" pitchFamily="34" charset="0"/>
                <a:cs typeface="Arial" panose="020B0604020202020204" pitchFamily="34" charset="0"/>
              </a:rPr>
              <a:t>испитување се изведува во лабараторија,со цел да се докажат </a:t>
            </a:r>
            <a:r>
              <a:rPr lang="mk-MK" sz="2000" dirty="0" smtClean="0">
                <a:latin typeface="Arial" panose="020B0604020202020204" pitchFamily="34" charset="0"/>
                <a:cs typeface="Arial" panose="020B0604020202020204" pitchFamily="34" charset="0"/>
              </a:rPr>
              <a:t>бактери.Пример при </a:t>
            </a:r>
            <a:r>
              <a:rPr lang="mk-MK" sz="2000" dirty="0">
                <a:latin typeface="Arial" panose="020B0604020202020204" pitchFamily="34" charset="0"/>
                <a:cs typeface="Arial" panose="020B0604020202020204" pitchFamily="34" charset="0"/>
              </a:rPr>
              <a:t>белодробна туберкулоза се бара </a:t>
            </a:r>
            <a:r>
              <a:rPr lang="en-US" sz="2000" dirty="0">
                <a:latin typeface="Arial" panose="020B0604020202020204" pitchFamily="34" charset="0"/>
                <a:cs typeface="Arial" panose="020B0604020202020204" pitchFamily="34" charset="0"/>
              </a:rPr>
              <a:t>Bacillus K</a:t>
            </a:r>
            <a:r>
              <a:rPr lang="en-US" sz="2000" dirty="0" smtClean="0">
                <a:latin typeface="Arial" panose="020B0604020202020204" pitchFamily="34" charset="0"/>
                <a:cs typeface="Arial" panose="020B0604020202020204" pitchFamily="34" charset="0"/>
              </a:rPr>
              <a:t>och.</a:t>
            </a:r>
            <a:r>
              <a:rPr lang="mk-MK" sz="2000" dirty="0">
                <a:latin typeface="Arial" panose="020B0604020202020204" pitchFamily="34" charset="0"/>
                <a:cs typeface="Arial" panose="020B0604020202020204" pitchFamily="34" charset="0"/>
              </a:rPr>
              <a:t>Препаратите се бојат според методот на </a:t>
            </a:r>
            <a:r>
              <a:rPr lang="en-US" sz="2000" dirty="0" err="1" smtClean="0">
                <a:latin typeface="Arial" panose="020B0604020202020204" pitchFamily="34" charset="0"/>
                <a:cs typeface="Arial" panose="020B0604020202020204" pitchFamily="34" charset="0"/>
              </a:rPr>
              <a:t>Ziehl-Neelsen</a:t>
            </a:r>
            <a:r>
              <a:rPr lang="en-US" sz="2000" dirty="0" smtClean="0">
                <a:latin typeface="Arial" panose="020B0604020202020204" pitchFamily="34" charset="0"/>
                <a:cs typeface="Arial" panose="020B0604020202020204" pitchFamily="34" charset="0"/>
              </a:rPr>
              <a:t> </a:t>
            </a:r>
            <a:r>
              <a:rPr lang="mk-MK" sz="2000" dirty="0">
                <a:latin typeface="Arial" panose="020B0604020202020204" pitchFamily="34" charset="0"/>
                <a:cs typeface="Arial" panose="020B0604020202020204" pitchFamily="34" charset="0"/>
              </a:rPr>
              <a:t>и се микроскопираат.</a:t>
            </a:r>
            <a:br>
              <a:rPr lang="mk-MK" sz="2000" dirty="0">
                <a:latin typeface="Arial" panose="020B0604020202020204" pitchFamily="34" charset="0"/>
                <a:cs typeface="Arial" panose="020B0604020202020204" pitchFamily="34" charset="0"/>
              </a:rPr>
            </a:br>
            <a:endParaRPr lang="mk-MK" sz="2000" dirty="0">
              <a:latin typeface="Arial" panose="020B0604020202020204" pitchFamily="34" charset="0"/>
              <a:cs typeface="Arial" panose="020B0604020202020204" pitchFamily="34" charset="0"/>
            </a:endParaRPr>
          </a:p>
        </p:txBody>
      </p:sp>
      <p:pic>
        <p:nvPicPr>
          <p:cNvPr id="4" name="Picture 2"/>
          <p:cNvPicPr>
            <a:picLocks noChangeAspect="1"/>
          </p:cNvPicPr>
          <p:nvPr/>
        </p:nvPicPr>
        <p:blipFill>
          <a:blip r:embed="rId3">
            <a:lum/>
            <a:alphaModFix/>
          </a:blip>
          <a:srcRect/>
          <a:stretch>
            <a:fillRect/>
          </a:stretch>
        </p:blipFill>
        <p:spPr>
          <a:xfrm>
            <a:off x="381000" y="3352800"/>
            <a:ext cx="3742922" cy="2495159"/>
          </a:xfrm>
          <a:prstGeom prst="rect">
            <a:avLst/>
          </a:prstGeom>
          <a:noFill/>
          <a:ln>
            <a:noFill/>
          </a:ln>
        </p:spPr>
      </p:pic>
      <p:pic>
        <p:nvPicPr>
          <p:cNvPr id="5" name="Picture 4"/>
          <p:cNvPicPr>
            <a:picLocks noChangeAspect="1"/>
          </p:cNvPicPr>
          <p:nvPr/>
        </p:nvPicPr>
        <p:blipFill>
          <a:blip r:embed="rId4">
            <a:lum/>
            <a:alphaModFix/>
          </a:blip>
          <a:srcRect/>
          <a:stretch>
            <a:fillRect/>
          </a:stretch>
        </p:blipFill>
        <p:spPr>
          <a:xfrm>
            <a:off x="4800600" y="3429000"/>
            <a:ext cx="3419636" cy="2533317"/>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Потребен материјал за земање спутум за микробилошко испитување">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533400" y="169265"/>
            <a:ext cx="8229600" cy="990596"/>
          </a:xfrm>
        </p:spPr>
        <p:txBody>
          <a:bodyPr/>
          <a:lstStyle/>
          <a:p>
            <a:pPr lvl="0" algn="ctr"/>
            <a:r>
              <a:rPr lang="mk-MK" sz="2000" dirty="0">
                <a:effectLst/>
                <a:latin typeface="Arial" panose="020B0604020202020204" pitchFamily="34" charset="0"/>
                <a:cs typeface="Arial" panose="020B0604020202020204" pitchFamily="34" charset="0"/>
              </a:rPr>
              <a:t>Потребен материјал за земање спутум за микробилошко испитување</a:t>
            </a:r>
          </a:p>
        </p:txBody>
      </p:sp>
      <p:sp>
        <p:nvSpPr>
          <p:cNvPr id="3" name="Content Placeholder 2"/>
          <p:cNvSpPr txBox="1">
            <a:spLocks noGrp="1"/>
          </p:cNvSpPr>
          <p:nvPr>
            <p:ph type="body" idx="4294967295"/>
          </p:nvPr>
        </p:nvSpPr>
        <p:spPr>
          <a:xfrm>
            <a:off x="0" y="1500192"/>
            <a:ext cx="3500442" cy="2286000"/>
          </a:xfrm>
        </p:spPr>
        <p:txBody>
          <a:bodyPr/>
          <a:lstStyle/>
          <a:p>
            <a:pPr marL="0" lvl="0" indent="0">
              <a:spcBef>
                <a:spcPts val="600"/>
              </a:spcBef>
              <a:spcAft>
                <a:spcPts val="1415"/>
              </a:spcAft>
              <a:buClr>
                <a:srgbClr val="727CA3"/>
              </a:buClr>
              <a:buSzPct val="76000"/>
            </a:pPr>
            <a:r>
              <a:rPr lang="ru-RU" sz="2000" dirty="0"/>
              <a:t>-</a:t>
            </a:r>
            <a:r>
              <a:rPr lang="ru-RU" sz="2000" dirty="0">
                <a:latin typeface="Arial" panose="020B0604020202020204" pitchFamily="34" charset="0"/>
                <a:cs typeface="Arial" panose="020B0604020202020204" pitchFamily="34" charset="0"/>
              </a:rPr>
              <a:t>стерилна петриева шолја</a:t>
            </a:r>
            <a:br>
              <a:rPr lang="ru-RU" sz="2000" dirty="0">
                <a:latin typeface="Arial" panose="020B0604020202020204" pitchFamily="34" charset="0"/>
                <a:cs typeface="Arial" panose="020B0604020202020204" pitchFamily="34" charset="0"/>
              </a:rPr>
            </a:br>
            <a:r>
              <a:rPr lang="ru-RU" sz="2000" dirty="0">
                <a:latin typeface="Arial" panose="020B0604020202020204" pitchFamily="34" charset="0"/>
                <a:cs typeface="Arial" panose="020B0604020202020204" pitchFamily="34" charset="0"/>
              </a:rPr>
              <a:t>-чаша со вода</a:t>
            </a:r>
            <a:br>
              <a:rPr lang="ru-RU" sz="2000" dirty="0">
                <a:latin typeface="Arial" panose="020B0604020202020204" pitchFamily="34" charset="0"/>
                <a:cs typeface="Arial" panose="020B0604020202020204" pitchFamily="34" charset="0"/>
              </a:rPr>
            </a:br>
            <a:r>
              <a:rPr lang="ru-RU" sz="2000" dirty="0">
                <a:latin typeface="Arial" panose="020B0604020202020204" pitchFamily="34" charset="0"/>
                <a:cs typeface="Arial" panose="020B0604020202020204" pitchFamily="34" charset="0"/>
              </a:rPr>
              <a:t>-спиртна ламба</a:t>
            </a:r>
            <a:br>
              <a:rPr lang="ru-RU" sz="2000" dirty="0">
                <a:latin typeface="Arial" panose="020B0604020202020204" pitchFamily="34" charset="0"/>
                <a:cs typeface="Arial" panose="020B0604020202020204" pitchFamily="34" charset="0"/>
              </a:rPr>
            </a:br>
            <a:r>
              <a:rPr lang="ru-RU" sz="2000" dirty="0">
                <a:latin typeface="Arial" panose="020B0604020202020204" pitchFamily="34" charset="0"/>
                <a:cs typeface="Arial" panose="020B0604020202020204" pitchFamily="34" charset="0"/>
              </a:rPr>
              <a:t>-бубрежно леѓенче</a:t>
            </a:r>
            <a:br>
              <a:rPr lang="ru-RU" sz="2000" dirty="0">
                <a:latin typeface="Arial" panose="020B0604020202020204" pitchFamily="34" charset="0"/>
                <a:cs typeface="Arial" panose="020B0604020202020204" pitchFamily="34" charset="0"/>
              </a:rPr>
            </a:br>
            <a:r>
              <a:rPr lang="ru-RU" sz="2000" dirty="0">
                <a:latin typeface="Arial" panose="020B0604020202020204" pitchFamily="34" charset="0"/>
                <a:cs typeface="Arial" panose="020B0604020202020204" pitchFamily="34" charset="0"/>
              </a:rPr>
              <a:t>-лигнин </a:t>
            </a:r>
            <a:br>
              <a:rPr lang="ru-RU" sz="2000" dirty="0">
                <a:latin typeface="Arial" panose="020B0604020202020204" pitchFamily="34" charset="0"/>
                <a:cs typeface="Arial" panose="020B0604020202020204" pitchFamily="34" charset="0"/>
              </a:rPr>
            </a:br>
            <a:r>
              <a:rPr lang="ru-RU" sz="2000" dirty="0">
                <a:latin typeface="Arial" panose="020B0604020202020204" pitchFamily="34" charset="0"/>
                <a:cs typeface="Arial" panose="020B0604020202020204" pitchFamily="34" charset="0"/>
              </a:rPr>
              <a:t>-спроводен лист (упат)</a:t>
            </a:r>
            <a:br>
              <a:rPr lang="ru-RU" sz="2000" dirty="0">
                <a:latin typeface="Arial" panose="020B0604020202020204" pitchFamily="34" charset="0"/>
                <a:cs typeface="Arial" panose="020B0604020202020204" pitchFamily="34" charset="0"/>
              </a:rPr>
            </a:br>
            <a:endParaRPr lang="ru-RU" sz="2000" dirty="0">
              <a:latin typeface="Arial" panose="020B0604020202020204" pitchFamily="34" charset="0"/>
              <a:cs typeface="Arial" panose="020B0604020202020204" pitchFamily="34" charset="0"/>
            </a:endParaRPr>
          </a:p>
        </p:txBody>
      </p:sp>
      <p:pic>
        <p:nvPicPr>
          <p:cNvPr id="4" name="Picture 2"/>
          <p:cNvPicPr>
            <a:picLocks noChangeAspect="1"/>
          </p:cNvPicPr>
          <p:nvPr/>
        </p:nvPicPr>
        <p:blipFill>
          <a:blip r:embed="rId3">
            <a:lum/>
            <a:alphaModFix/>
          </a:blip>
          <a:srcRect/>
          <a:stretch>
            <a:fillRect/>
          </a:stretch>
        </p:blipFill>
        <p:spPr>
          <a:xfrm>
            <a:off x="4162677" y="1155243"/>
            <a:ext cx="2857317" cy="1904759"/>
          </a:xfrm>
          <a:prstGeom prst="rect">
            <a:avLst/>
          </a:prstGeom>
          <a:noFill/>
          <a:ln>
            <a:noFill/>
          </a:ln>
        </p:spPr>
      </p:pic>
      <p:pic>
        <p:nvPicPr>
          <p:cNvPr id="5" name="Picture 4"/>
          <p:cNvPicPr>
            <a:picLocks noChangeAspect="1"/>
          </p:cNvPicPr>
          <p:nvPr/>
        </p:nvPicPr>
        <p:blipFill>
          <a:blip r:embed="rId4">
            <a:lum/>
            <a:alphaModFix/>
          </a:blip>
          <a:srcRect/>
          <a:stretch>
            <a:fillRect/>
          </a:stretch>
        </p:blipFill>
        <p:spPr>
          <a:xfrm>
            <a:off x="7288920" y="2071801"/>
            <a:ext cx="1854723" cy="3214436"/>
          </a:xfrm>
          <a:prstGeom prst="rect">
            <a:avLst/>
          </a:prstGeom>
          <a:noFill/>
          <a:ln>
            <a:noFill/>
          </a:ln>
        </p:spPr>
      </p:pic>
      <p:pic>
        <p:nvPicPr>
          <p:cNvPr id="6" name="Picture 6"/>
          <p:cNvPicPr>
            <a:picLocks noChangeAspect="1"/>
          </p:cNvPicPr>
          <p:nvPr/>
        </p:nvPicPr>
        <p:blipFill>
          <a:blip r:embed="rId5">
            <a:lum/>
            <a:alphaModFix/>
          </a:blip>
          <a:srcRect/>
          <a:stretch>
            <a:fillRect/>
          </a:stretch>
        </p:blipFill>
        <p:spPr>
          <a:xfrm>
            <a:off x="4859999" y="3903838"/>
            <a:ext cx="2809082" cy="2216158"/>
          </a:xfrm>
          <a:prstGeom prst="rect">
            <a:avLst/>
          </a:prstGeom>
          <a:noFill/>
          <a:ln>
            <a:noFill/>
          </a:ln>
        </p:spPr>
      </p:pic>
      <p:pic>
        <p:nvPicPr>
          <p:cNvPr id="7" name="Picture 8"/>
          <p:cNvPicPr>
            <a:picLocks noChangeAspect="1"/>
          </p:cNvPicPr>
          <p:nvPr/>
        </p:nvPicPr>
        <p:blipFill>
          <a:blip r:embed="rId6">
            <a:lum/>
            <a:alphaModFix/>
          </a:blip>
          <a:srcRect/>
          <a:stretch>
            <a:fillRect/>
          </a:stretch>
        </p:blipFill>
        <p:spPr>
          <a:xfrm>
            <a:off x="1219200" y="3697216"/>
            <a:ext cx="2714396" cy="2452676"/>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Изведба на манипулацијата">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152403"/>
            <a:ext cx="8229600" cy="990596"/>
          </a:xfrm>
        </p:spPr>
        <p:txBody>
          <a:bodyPr/>
          <a:lstStyle/>
          <a:p>
            <a:pPr lvl="0" algn="ctr"/>
            <a:r>
              <a:rPr lang="mk-MK" sz="2000" dirty="0">
                <a:effectLst/>
                <a:latin typeface="Arial" panose="020B0604020202020204" pitchFamily="34" charset="0"/>
                <a:cs typeface="Arial" panose="020B0604020202020204" pitchFamily="34" charset="0"/>
              </a:rPr>
              <a:t>Изведба на манипулацијата</a:t>
            </a:r>
          </a:p>
        </p:txBody>
      </p:sp>
      <p:sp>
        <p:nvSpPr>
          <p:cNvPr id="3" name="Content Placeholder 2"/>
          <p:cNvSpPr txBox="1">
            <a:spLocks noGrp="1"/>
          </p:cNvSpPr>
          <p:nvPr>
            <p:ph type="body" idx="4294967295"/>
          </p:nvPr>
        </p:nvSpPr>
        <p:spPr>
          <a:xfrm>
            <a:off x="0" y="1219196"/>
            <a:ext cx="8229600" cy="4937129"/>
          </a:xfrm>
        </p:spPr>
        <p:txBody>
          <a:bodyPr/>
          <a:lstStyle/>
          <a:p>
            <a:pPr marL="0" lvl="0" indent="0">
              <a:spcBef>
                <a:spcPts val="600"/>
              </a:spcBef>
              <a:spcAft>
                <a:spcPts val="1415"/>
              </a:spcAft>
              <a:buClr>
                <a:srgbClr val="727CA3"/>
              </a:buClr>
              <a:buSzPct val="76000"/>
            </a:pPr>
            <a:r>
              <a:rPr lang="ru-RU" sz="2000" dirty="0">
                <a:latin typeface="Arial" panose="020B0604020202020204" pitchFamily="34" charset="0"/>
                <a:cs typeface="Arial" panose="020B0604020202020204" pitchFamily="34" charset="0"/>
              </a:rPr>
              <a:t>Прво устата се плакне со </a:t>
            </a:r>
            <a:r>
              <a:rPr lang="ru-RU" sz="2000" dirty="0" smtClean="0">
                <a:latin typeface="Arial" panose="020B0604020202020204" pitchFamily="34" charset="0"/>
                <a:cs typeface="Arial" panose="020B0604020202020204" pitchFamily="34" charset="0"/>
              </a:rPr>
              <a:t>вода,потоа </a:t>
            </a:r>
            <a:r>
              <a:rPr lang="ru-RU" sz="2000" dirty="0">
                <a:latin typeface="Arial" panose="020B0604020202020204" pitchFamily="34" charset="0"/>
                <a:cs typeface="Arial" panose="020B0604020202020204" pitchFamily="34" charset="0"/>
              </a:rPr>
              <a:t>пациентот искашлува во петриевата шоља,која претходно е затоплена над спиртната ламба.Петриевата шолја се затвора,се назначува име и презиме и се испраќа со упат во лабораторија.</a:t>
            </a:r>
          </a:p>
          <a:p>
            <a:pPr marL="0" lvl="0" indent="0">
              <a:spcBef>
                <a:spcPts val="600"/>
              </a:spcBef>
              <a:spcAft>
                <a:spcPts val="1415"/>
              </a:spcAft>
              <a:buNone/>
            </a:pPr>
            <a:endParaRPr lang="ru-RU" sz="2400" dirty="0"/>
          </a:p>
        </p:txBody>
      </p:sp>
      <p:pic>
        <p:nvPicPr>
          <p:cNvPr id="4" name="Picture 2"/>
          <p:cNvPicPr>
            <a:picLocks noChangeAspect="1"/>
          </p:cNvPicPr>
          <p:nvPr/>
        </p:nvPicPr>
        <p:blipFill>
          <a:blip r:embed="rId3">
            <a:lum/>
            <a:alphaModFix/>
          </a:blip>
          <a:srcRect/>
          <a:stretch>
            <a:fillRect/>
          </a:stretch>
        </p:blipFill>
        <p:spPr>
          <a:xfrm>
            <a:off x="3505200" y="2819400"/>
            <a:ext cx="4532398" cy="310985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TotalTime>
  <Words>237</Words>
  <Application>Microsoft Office PowerPoint</Application>
  <PresentationFormat>On-screen Show (4:3)</PresentationFormat>
  <Paragraphs>20</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 ПРИСТАП ПРИ ОПСЕРВАЦИЈА НА ИЗЛАЧУВАЊА ИСПЛУВКА - sputum</vt:lpstr>
      <vt:lpstr>ИСПЛУВКА</vt:lpstr>
      <vt:lpstr>Спутумот е важен дијагностички материјал кај болестите на дишните ограни.</vt:lpstr>
      <vt:lpstr>Макроскопски</vt:lpstr>
      <vt:lpstr>Боја на исплувок, рН и мирис</vt:lpstr>
      <vt:lpstr>Микробиолошко и микроскопско испитување</vt:lpstr>
      <vt:lpstr>Потребен материјал за земање спутум за микробилошко испитување</vt:lpstr>
      <vt:lpstr>Изведба на манипулацијата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ИСПЛУВКА - sputum</dc:title>
  <dc:creator>Doma</dc:creator>
  <cp:lastModifiedBy>Doma</cp:lastModifiedBy>
  <cp:revision>4</cp:revision>
  <dcterms:created xsi:type="dcterms:W3CDTF">2020-03-18T22:21:51Z</dcterms:created>
  <dcterms:modified xsi:type="dcterms:W3CDTF">2020-03-20T17:04:30Z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