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26F99F-07D7-4B84-B9C6-668FD4AF331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F7EA69-8DCF-4984-9188-56C255808D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09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ПРИСТАП ПРИ ОПСЕРВАЦИЈА НА ИЗЛАЧУВАЊА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514600"/>
            <a:ext cx="6400800" cy="281940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FECES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1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Feces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(измет) е излачување од дигестивниот систем, се формира од  несварените и неискористени хранливи материи.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ДЕФИНИЦИЈА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Doma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68885"/>
            <a:ext cx="2057400" cy="372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42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Изметот се испитува:</a:t>
            </a:r>
          </a:p>
          <a:p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макроскопски 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микроскопски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-паразитолошки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-хемиски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ИСПИТУВАЊЕ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Doma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93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k-MK" sz="2000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1.Количина 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зависи од квалитетот и квантитетот на исхраната( 300 – 500гр.)</a:t>
            </a:r>
          </a:p>
          <a:p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2.Конзистенција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зависи од перисталтиката на цревата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ако перисталтиката е забрзана водата не се ресорбира и доаѓа до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(diarrhea)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диареа, пролив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ако перисталтиката е бавна или поради неправилна функција на колон доаѓа до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opstipatio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запек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МАКРОСКОПСКО ИСПИТУВАЊЕ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k-MK" sz="2000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3.Боја 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зависи од исхраната и присуство на стеркобилинот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melena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(столица со боја на талог од кафе) поради крварење во желудник и горни дигестивни партии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4.Мирис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5.Присуство на цревни паразити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МАКРОСКОПСКО ИСПИТУВАЊЕ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Doma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33800"/>
            <a:ext cx="3257846" cy="216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20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Микроскопско испитување се спроведува со цел да се откријат  бактери, паразити или јајца на паразити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МИКРОСКОПСКО ИСПИТУВАЊЕ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Doma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0"/>
            <a:ext cx="2180771" cy="27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9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Анализа на столицата за присуство на бактер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и, паразити или габи кои предизвикуваат инфекција во гастроинтестиналниот  систем се вика копрокултура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Копрокултура</a:t>
            </a:r>
            <a: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 descr="C:\Users\Doma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987" y="3581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Doma\Desktop\копр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814" y="3810000"/>
            <a:ext cx="2647074" cy="19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04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sz="2000" dirty="0" smtClean="0"/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Хемиско испитување – се докажува присуство на крв во мали количини,невидливи со голо око  т. н. </a:t>
            </a:r>
            <a:r>
              <a:rPr lang="mk-MK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окултно крварење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Хемиско испитување</a:t>
            </a:r>
            <a:endParaRPr lang="en-US" sz="2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Doma\Desktop\окулт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2926079"/>
            <a:ext cx="4394202" cy="263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041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192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ПРИСТАП ПРИ ОПСЕРВАЦИЈА НА ИЗЛАЧУВАЊА</vt:lpstr>
      <vt:lpstr>ДЕФИНИЦИЈА</vt:lpstr>
      <vt:lpstr>ИСПИТУВАЊЕ</vt:lpstr>
      <vt:lpstr>МАКРОСКОПСКО ИСПИТУВАЊЕ</vt:lpstr>
      <vt:lpstr>МАКРОСКОПСКО ИСПИТУВАЊЕ</vt:lpstr>
      <vt:lpstr>МИКРОСКОПСКО ИСПИТУВАЊЕ</vt:lpstr>
      <vt:lpstr>Копрокултура </vt:lpstr>
      <vt:lpstr>Хемиско испитување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ПРИСТАП ПРИ ОПСЕРВАЦИЈА НА ИЗЛАЧУВАЊА</dc:title>
  <dc:creator>Doma</dc:creator>
  <cp:lastModifiedBy>Doma</cp:lastModifiedBy>
  <cp:revision>9</cp:revision>
  <dcterms:created xsi:type="dcterms:W3CDTF">2020-03-19T10:57:15Z</dcterms:created>
  <dcterms:modified xsi:type="dcterms:W3CDTF">2020-03-20T17:05:07Z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