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84" r:id="rId9"/>
    <p:sldId id="285" r:id="rId10"/>
    <p:sldId id="288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9F%D0%BB%D0%B0%D0%BD%D0%B8%D0%BD%D0%B0" TargetMode="External"/><Relationship Id="rId3" Type="http://schemas.openxmlformats.org/officeDocument/2006/relationships/hyperlink" Target="https://mk.wikipedia.org/wiki/%D0%9C%D0%BE%D1%80%D0%B5" TargetMode="External"/><Relationship Id="rId7" Type="http://schemas.openxmlformats.org/officeDocument/2006/relationships/hyperlink" Target="https://mk.wikipedia.org/wiki/%D0%97%D0%B5%D0%BC%D1%98%D0%BE%D0%B4%D0%B5%D0%BB%D0%B8%D0%B5" TargetMode="External"/><Relationship Id="rId2" Type="http://schemas.openxmlformats.org/officeDocument/2006/relationships/hyperlink" Target="https://mk.wikipedia.org/wiki/%D0%90%D0%BF%D0%B5%D0%BD%D0%B8%D0%BD%D1%81%D0%BA%D0%B8_%D0%BF%D0%BE%D0%BB%D1%83%D0%BE%D1%81%D1%82%D1%80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F%D0%BE%D1%87%D0%B2%D0%B0" TargetMode="External"/><Relationship Id="rId5" Type="http://schemas.openxmlformats.org/officeDocument/2006/relationships/hyperlink" Target="https://mk.wikipedia.org/wiki/%D0%9A%D0%BB%D0%B8%D0%BC%D0%B0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mk.wikipedia.org/wiki/%D0%91%D1%80%D0%B5%D0%B3" TargetMode="External"/><Relationship Id="rId9" Type="http://schemas.openxmlformats.org/officeDocument/2006/relationships/hyperlink" Target="https://mk.wikipedia.org/wiki/%D0%A1%D1%82%D0%BE%D1%87%D0%B0%D1%80%D1%81%D1%82%D0%B2%D0%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mk.wikipedia.org/wiki/%D0%93%D0%B0%D0%BB%D0%B8" TargetMode="External"/><Relationship Id="rId7" Type="http://schemas.openxmlformats.org/officeDocument/2006/relationships/hyperlink" Target="https://mk.wikipedia.org/w/index.php?title=%D0%A1%D0%B0%D0%BC%D0%BD%D0%B8%D1%82%D0%B8&amp;action=edit&amp;redlink=1" TargetMode="External"/><Relationship Id="rId2" Type="http://schemas.openxmlformats.org/officeDocument/2006/relationships/hyperlink" Target="https://mk.wikipedia.org/wiki/%D0%90%D0%BF%D0%B5%D0%BD%D0%B8%D0%BD%D1%81%D0%BA%D0%B8_%D0%9F%D0%BE%D0%BB%D1%83%D0%BE%D1%81%D1%82%D1%80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/index.php?title=%D0%A3%D0%BC%D0%B1%D1%80%D0%B8&amp;action=edit&amp;redlink=1" TargetMode="External"/><Relationship Id="rId5" Type="http://schemas.openxmlformats.org/officeDocument/2006/relationships/hyperlink" Target="https://mk.wikipedia.org/wiki/%D0%9B%D0%B0%D1%82%D0%B8%D0%BD%D0%B8" TargetMode="External"/><Relationship Id="rId4" Type="http://schemas.openxmlformats.org/officeDocument/2006/relationships/hyperlink" Target="https://mk.wikipedia.org/wiki/%D0%98%D1%82%D0%B0%D0%BB%D0%B8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СТАРИОТ РИМ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Основање на Римската држава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Gorgi\Desktop\RIM\Colos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ОПШТЕСТВЕНО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УРЕДУВАЊЕ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НАЈСТАРО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РИМ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ИМАЛО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РОДОВСКО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УРЕДУВАЊЕ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РОДОВИТЕ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РАСПАДНАЛЕ  НА ПОВЕЌЕ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ФАМИЛИИ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ЧЕЛО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ТАТКО (ПАТЕР)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Gorgi\Desktop\RIM\roman 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25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ПОДЕЛБА НА НАСЕЛЕНИЕТО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6324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228600" y="685800"/>
            <a:ext cx="5334000" cy="35052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СЛОБОДНИ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657600" y="2971800"/>
            <a:ext cx="5257800" cy="3657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НЕСЛОБОДНИ</a:t>
            </a:r>
            <a:r>
              <a:rPr lang="mk-M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РОБОВИ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СЛОБОДНО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НАСЕЛЕНИЕ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ПАТРИЦИИ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БОГАТИ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ГИ ИМАЛЕ СИТЕ ПРАВА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Gorgi\Desktop\RIM\Roman_di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ПЛЕБЕЈЦИ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ЗАНАЕТЧИИ, ЗЕМЈОДЕЛЦИ,ТРГОВЦИ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Gorgi\Desktop\RIM\9a2528b0c100ec2feab2bd7322386f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НЕМАЛЕ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ПРАВА, ПЛАЌАЛЕ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ДАНОЦИ, СЛУЖЕЛЕ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 ВОЈСКА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РОБОВИ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НЕМААТ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НИКАКВИ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Gorgi\Desktop\RIM\BRACCIAN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ДРЖАВНО</a:t>
            </a: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УРЕДУВАЊЕ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1143000"/>
            <a:ext cx="54864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КРАЛ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3048000"/>
            <a:ext cx="53340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СЕНАТ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4953000"/>
            <a:ext cx="54102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</a:t>
            </a:r>
            <a:r>
              <a:rPr lang="mk-M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СОБРАНИЕ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СЕНАТ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Gorgi\Desktop\RIM\Roman-Sen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2819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Територија и население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mk-MK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Римската држава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била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создадена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Апенински полуостров"/>
              </a:rPr>
              <a:t>Апенинскиот Полуостров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кој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опкружен од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страни со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Море"/>
              </a:rPr>
              <a:t>мориња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 разгранет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Брег"/>
              </a:rPr>
              <a:t>брег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блага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Клима"/>
              </a:rPr>
              <a:t>клима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мошне плодна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Почва"/>
              </a:rPr>
              <a:t>земја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.Северниот дел  е рамничарски и погоден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Земјоделие"/>
              </a:rPr>
              <a:t>земјоделие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Средниот и јужниот се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Планина"/>
              </a:rPr>
              <a:t>планини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кои се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погодни за развој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Сточарство"/>
              </a:rPr>
              <a:t>сточарството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Основање на Римската држава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Bojana\Desktop\RIM\480px-Satellite_image_of_Italy_in_March_20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38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 страриот век на </a:t>
            </a:r>
            <a:r>
              <a:rPr lang="ru-RU" dirty="0" smtClean="0">
                <a:hlinkClick r:id="rId2" tooltip="Апенински Полуостров"/>
              </a:rPr>
              <a:t>Апенинскиот</a:t>
            </a:r>
          </a:p>
          <a:p>
            <a:pPr>
              <a:buNone/>
            </a:pPr>
            <a:r>
              <a:rPr lang="ru-RU" dirty="0" smtClean="0">
                <a:hlinkClick r:id="rId2" tooltip="Апенински Полуостров"/>
              </a:rPr>
              <a:t>Полуостров</a:t>
            </a:r>
            <a:r>
              <a:rPr lang="ru-RU" dirty="0" smtClean="0"/>
              <a:t> живееле многу племиња.</a:t>
            </a:r>
          </a:p>
          <a:p>
            <a:pPr>
              <a:buNone/>
            </a:pPr>
            <a:r>
              <a:rPr lang="ru-RU" dirty="0" smtClean="0"/>
              <a:t>Најпознати биле: </a:t>
            </a:r>
            <a:r>
              <a:rPr lang="ru-RU" dirty="0" smtClean="0">
                <a:hlinkClick r:id="rId3" tooltip="Гали"/>
              </a:rPr>
              <a:t>Галите</a:t>
            </a:r>
            <a:r>
              <a:rPr lang="ru-RU" dirty="0" smtClean="0"/>
              <a:t>,</a:t>
            </a:r>
            <a:r>
              <a:rPr lang="ru-RU" dirty="0" smtClean="0">
                <a:hlinkClick r:id="rId4" tooltip="Итали"/>
              </a:rPr>
              <a:t>Италите</a:t>
            </a:r>
            <a:r>
              <a:rPr lang="ru-RU" dirty="0" smtClean="0"/>
              <a:t>,</a:t>
            </a:r>
            <a:r>
              <a:rPr lang="ru-RU" dirty="0" smtClean="0">
                <a:hlinkClick r:id="rId5" tooltip="Латини"/>
              </a:rPr>
              <a:t>Латините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>
                <a:hlinkClick r:id="rId6" tooltip="Умбри (страницата не постои)"/>
              </a:rPr>
              <a:t>Умбрите</a:t>
            </a:r>
            <a:r>
              <a:rPr lang="ru-RU" dirty="0" smtClean="0"/>
              <a:t>,</a:t>
            </a:r>
            <a:r>
              <a:rPr lang="ru-RU" dirty="0" smtClean="0">
                <a:hlinkClick r:id="rId7" tooltip="Самнити (страницата не постои)"/>
              </a:rPr>
              <a:t>Самнитите</a:t>
            </a:r>
            <a:r>
              <a:rPr lang="ru-RU" dirty="0" smtClean="0"/>
              <a:t> и др. </a:t>
            </a:r>
            <a:endParaRPr lang="en-US" dirty="0"/>
          </a:p>
        </p:txBody>
      </p:sp>
      <p:pic>
        <p:nvPicPr>
          <p:cNvPr id="6" name="Picture 2" descr="C:\Users\Bojana\Desktop\RIM\450px-Canthare_janiforme_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438400"/>
            <a:ext cx="4419600" cy="441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 descr="Etruscan Sarcophagus-6c BC"/>
          <p:cNvPicPr/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4648200" y="2438400"/>
            <a:ext cx="4495800" cy="441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mk-M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ОСНОВАЊЕ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Explosion 2 2"/>
          <p:cNvSpPr/>
          <p:nvPr/>
        </p:nvSpPr>
        <p:spPr>
          <a:xfrm>
            <a:off x="228600" y="762000"/>
            <a:ext cx="5791200" cy="28956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СПОРЕД ПЛЕМИЊАТА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429000" y="3200400"/>
            <a:ext cx="5334000" cy="3429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СПОРЕД </a:t>
            </a:r>
          </a:p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БЛИЗНАЦИ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СПОРЕД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ПЛЕМИЊА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---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ЕТРУРЦИ И ЛАТИНИ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49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СПОРЕД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ПЛЕМИЊА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---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ЕТРУРЦИ И ЛАТИНИ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5" name="Picture 4" descr="C:\Users\Bojana\Desktop\RIM\Tib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8201500">
            <a:off x="2315356" y="1146458"/>
            <a:ext cx="2065225" cy="8459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ЕТРУРЦИ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7146017">
            <a:off x="6219141" y="2654189"/>
            <a:ext cx="213360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ЛАТИНИ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ЛАТИНИТЕ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ФОРМИРААТ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ГРАДОТ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C:\Users\Bojana\Desktop\RIM\628px-Seven_Hills_of_Rome-m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mk-M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ЕТРУРЦИТЕ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6 ВЕК П.Н.Е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ОСВОИЛЕ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ГРАДОТ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РИМ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orgi\Desktop\RIM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ЛЕГЕНДАТА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БРАЌАТА БЛИЗНАЦИ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k-M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РОМУЛ И РЕМ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Gorgi\Desktop\RIM\romulus_und_re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648200" cy="586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Bojana\Desktop\RIM\She-wolf_suckles_Romulus_and_Re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4267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125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СТАРИОТ РИМ Основање на Римската држава</vt:lpstr>
      <vt:lpstr>Основање на Римската држава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СТАРИОТ РИМ</dc:title>
  <dc:creator>Dejko</dc:creator>
  <cp:lastModifiedBy>lenovo</cp:lastModifiedBy>
  <cp:revision>48</cp:revision>
  <dcterms:created xsi:type="dcterms:W3CDTF">2006-08-16T00:00:00Z</dcterms:created>
  <dcterms:modified xsi:type="dcterms:W3CDTF">2020-03-17T22:05:32Z</dcterms:modified>
</cp:coreProperties>
</file>