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0BF2-5139-490B-BF56-71425A27B03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B26E-EEDC-4F89-8B51-6A5FF7FE6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irjana.lozanovsk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acomnewmedi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ced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ak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torol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Организациони структури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b="1" dirty="0" smtClean="0"/>
              <a:t>Задача</a:t>
            </a:r>
            <a:r>
              <a:rPr lang="mk-MK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mk-MK" dirty="0" smtClean="0"/>
              <a:t>Овој </a:t>
            </a:r>
            <a:r>
              <a:rPr lang="mk-MK" dirty="0" smtClean="0"/>
              <a:t>материјал е за три часа, треба да се разработи секоја ОС и да се истражуваат конкретните компании.</a:t>
            </a:r>
            <a:endParaRPr lang="en-US" dirty="0" smtClean="0"/>
          </a:p>
          <a:p>
            <a:r>
              <a:rPr lang="mk-MK" dirty="0" smtClean="0"/>
              <a:t>По парови електронски треба да создадете ОС. Можете да одберете шема на ОС која можете најкреативно да ја претставите. Треба да опишете која е дејноста на команијата, колку вработени има, дизајн за секое работно место, претставена шема на ОС и објаснување зошто сте ја одбрале таа ОС. </a:t>
            </a:r>
            <a:endParaRPr lang="en-US" dirty="0" smtClean="0"/>
          </a:p>
          <a:p>
            <a:r>
              <a:rPr lang="mk-MK" dirty="0" smtClean="0"/>
              <a:t>Наредната недела треба да ми пратите готови ОС на мојот e-mail – </a:t>
            </a:r>
            <a:r>
              <a:rPr lang="mk-MK" u="sng" dirty="0" smtClean="0">
                <a:hlinkClick r:id="rId2"/>
              </a:rPr>
              <a:t>mirjana.</a:t>
            </a:r>
            <a:r>
              <a:rPr lang="en-US" u="sng" dirty="0" smtClean="0">
                <a:hlinkClick r:id="rId2"/>
              </a:rPr>
              <a:t>lozanovska@gmail.com</a:t>
            </a:r>
            <a:r>
              <a:rPr lang="en-US" dirty="0" smtClean="0"/>
              <a:t> , </a:t>
            </a:r>
            <a:r>
              <a:rPr lang="en-US" dirty="0" err="1" smtClean="0"/>
              <a:t>ако</a:t>
            </a:r>
            <a:r>
              <a:rPr lang="en-US" dirty="0" smtClean="0"/>
              <a:t> </a:t>
            </a:r>
            <a:r>
              <a:rPr lang="en-US" dirty="0" err="1" smtClean="0"/>
              <a:t>случајно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продолжи</a:t>
            </a:r>
            <a:r>
              <a:rPr lang="en-US" dirty="0" smtClean="0"/>
              <a:t> </a:t>
            </a:r>
            <a:r>
              <a:rPr lang="en-US" dirty="0" err="1" smtClean="0"/>
              <a:t>со</a:t>
            </a:r>
            <a:r>
              <a:rPr lang="en-US" dirty="0" smtClean="0"/>
              <a:t> </a:t>
            </a:r>
            <a:r>
              <a:rPr lang="en-US" dirty="0" err="1" smtClean="0"/>
              <a:t>настава</a:t>
            </a:r>
            <a:r>
              <a:rPr lang="en-US" dirty="0" smtClean="0"/>
              <a:t> </a:t>
            </a:r>
            <a:r>
              <a:rPr lang="en-US" dirty="0" err="1" smtClean="0"/>
              <a:t>ќе</a:t>
            </a:r>
            <a:r>
              <a:rPr lang="en-US" dirty="0" smtClean="0"/>
              <a:t> </a:t>
            </a:r>
            <a:r>
              <a:rPr lang="en-US" dirty="0" err="1" smtClean="0"/>
              <a:t>ги</a:t>
            </a:r>
            <a:r>
              <a:rPr lang="en-US" dirty="0" smtClean="0"/>
              <a:t> </a:t>
            </a:r>
            <a:r>
              <a:rPr lang="en-US" dirty="0" err="1" smtClean="0"/>
              <a:t>претставите</a:t>
            </a:r>
            <a:r>
              <a:rPr lang="en-US" dirty="0" smtClean="0"/>
              <a:t> ОС </a:t>
            </a:r>
            <a:r>
              <a:rPr lang="en-US" dirty="0" err="1" smtClean="0"/>
              <a:t>во</a:t>
            </a:r>
            <a:r>
              <a:rPr lang="en-US" dirty="0" smtClean="0"/>
              <a:t> </a:t>
            </a:r>
            <a:r>
              <a:rPr lang="en-US" dirty="0" err="1" smtClean="0"/>
              <a:t>училница</a:t>
            </a:r>
            <a:r>
              <a:rPr lang="en-US" dirty="0" smtClean="0"/>
              <a:t>. </a:t>
            </a:r>
          </a:p>
          <a:p>
            <a:r>
              <a:rPr lang="mk-MK" dirty="0" smtClean="0"/>
              <a:t>Пријатна работа.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Функционална организациона структура</a:t>
            </a:r>
            <a:endParaRPr lang="en-US" dirty="0"/>
          </a:p>
        </p:txBody>
      </p:sp>
      <p:pic>
        <p:nvPicPr>
          <p:cNvPr id="4" name="Content Placeholder 3" descr="функционал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Функционална ОС – наједноставен вид на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mk-MK" dirty="0" smtClean="0"/>
              <a:t>Групирањето </a:t>
            </a:r>
            <a:r>
              <a:rPr lang="mk-MK" dirty="0" smtClean="0"/>
              <a:t>на работните места во оваа ОС е според функции. Функцијата е група на луѓе што работат заедно, поседуваат слични вештини, применуваат ист вид на знаење, инструменти или техники за извршување на својата работа.</a:t>
            </a:r>
            <a:endParaRPr lang="en-US" dirty="0" smtClean="0"/>
          </a:p>
          <a:p>
            <a:r>
              <a:rPr lang="mk-MK" dirty="0" smtClean="0"/>
              <a:t>Предности </a:t>
            </a:r>
            <a:r>
              <a:rPr lang="mk-MK" dirty="0" smtClean="0"/>
              <a:t>на оваа ОС: 1.можност за учење еден од друг и поголема специјализација, бидејќи извршуваат исти или слични работи; 2.соработка во рамките на функцијата; 3.полесно е за менаџерот да ја следи и оцени работата. </a:t>
            </a:r>
            <a:endParaRPr lang="en-US" dirty="0" smtClean="0"/>
          </a:p>
          <a:p>
            <a:r>
              <a:rPr lang="mk-MK" dirty="0" smtClean="0"/>
              <a:t>Недостаток </a:t>
            </a:r>
            <a:r>
              <a:rPr lang="mk-MK" dirty="0" smtClean="0"/>
              <a:t>на оваа ОС е тој што таа не одговара за проширена стратегија на работа, односно кога се прошируваат работните задачи, затоа што ќе биде потешко да се координираат  вработените меѓу себе, а контролата ќе биде оневозможена.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Секторски организациони структури</a:t>
            </a:r>
            <a:endParaRPr lang="en-US" dirty="0"/>
          </a:p>
        </p:txBody>
      </p:sp>
      <p:pic>
        <p:nvPicPr>
          <p:cNvPr id="4" name="Content Placeholder 3" descr="секторс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Секторски ОС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b="1" dirty="0" smtClean="0"/>
              <a:t>	</a:t>
            </a:r>
            <a:r>
              <a:rPr lang="mk-MK" dirty="0" smtClean="0"/>
              <a:t>Секторските ОС се серија деловни единици за п-во на одредени п-ди, на одредени територии и за одредени потрошувачи. Секој сектор е збир на организациони функции или оддели што соработуваат за да остврат поставени цели. </a:t>
            </a:r>
            <a:endParaRPr lang="en-US" dirty="0" smtClean="0"/>
          </a:p>
          <a:p>
            <a:r>
              <a:rPr lang="mk-MK" dirty="0" smtClean="0"/>
              <a:t>	Секторските ОС може да се организираат според видот на </a:t>
            </a:r>
            <a:r>
              <a:rPr lang="mk-MK" b="1" dirty="0" smtClean="0"/>
              <a:t>производот</a:t>
            </a:r>
            <a:r>
              <a:rPr lang="mk-MK" dirty="0" smtClean="0"/>
              <a:t> или група производи, при што во секој сектор е претставена поединечна производна линија на чие чело стои секторски менаџер. Потоа во секој сектор има потребни организациони функции или единици. Предноста е што се специјализира работата за секој п-од поединечно.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www.viacomnewmedia.com</a:t>
            </a:r>
            <a:r>
              <a:rPr lang="en-US" dirty="0" smtClean="0"/>
              <a:t> – </a:t>
            </a:r>
            <a:r>
              <a:rPr lang="en-US" dirty="0" err="1" smtClean="0"/>
              <a:t>реална</a:t>
            </a:r>
            <a:r>
              <a:rPr lang="en-US" dirty="0" smtClean="0"/>
              <a:t> </a:t>
            </a:r>
            <a:r>
              <a:rPr lang="mk-MK" dirty="0" smtClean="0"/>
              <a:t>компанија која е производно секторски организирана. </a:t>
            </a:r>
            <a:r>
              <a:rPr lang="mk-MK" b="1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Секторска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dirty="0" smtClean="0"/>
              <a:t>Секторските ОС може да се организираат географски според територијата односно регионот во кој работи организацијата при што во секој сектор е претставена поединечна територија, регион, град  на чие чело стои секторски менаџер. Потоа во секој сектор има потребни организациони функции или единици. Предност на оваа ОС  е што функционирајќи глобално ги запознава и задоволува територијалните желби и потреби на потрошувачите.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www.mercedes</a:t>
            </a:r>
            <a:r>
              <a:rPr lang="en-US" dirty="0" smtClean="0"/>
              <a:t> - </a:t>
            </a:r>
            <a:r>
              <a:rPr lang="en-US" dirty="0" err="1" smtClean="0"/>
              <a:t>реална</a:t>
            </a:r>
            <a:r>
              <a:rPr lang="en-US" dirty="0" smtClean="0"/>
              <a:t> </a:t>
            </a:r>
            <a:r>
              <a:rPr lang="mk-MK" dirty="0" smtClean="0"/>
              <a:t>компанија која е </a:t>
            </a:r>
            <a:r>
              <a:rPr lang="en-US" dirty="0" err="1" smtClean="0"/>
              <a:t>географско</a:t>
            </a:r>
            <a:r>
              <a:rPr lang="mk-MK" dirty="0" smtClean="0"/>
              <a:t> секторски организирана. </a:t>
            </a:r>
            <a:endParaRPr lang="en-US" dirty="0" smtClean="0"/>
          </a:p>
          <a:p>
            <a:pPr>
              <a:buNone/>
            </a:pPr>
            <a:r>
              <a:rPr lang="mk-MK" b="1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Секторска </a:t>
            </a:r>
            <a:r>
              <a:rPr lang="mk-MK" dirty="0" smtClean="0"/>
              <a:t>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dirty="0" smtClean="0"/>
              <a:t>Секторските ОС може да се организираат пазарна според видот на потрошувачите при што во секој сектор е претставена поединечна група на потрошувачи кои имаат свои уникатни барања  на чие чело стои секторски менаџер. Потоа во секој сектор има потребни организациони функции или единици. Предност на оваа ОС  е што функционирајќи се запознаваат и задоволува уникатните желби и потреби на потрошувачите</a:t>
            </a:r>
            <a:r>
              <a:rPr lang="mk-MK" dirty="0" smtClean="0"/>
              <a:t>.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www.codak.com</a:t>
            </a:r>
            <a:r>
              <a:rPr lang="en-US" dirty="0" smtClean="0"/>
              <a:t> - </a:t>
            </a:r>
            <a:r>
              <a:rPr lang="en-US" dirty="0" err="1" smtClean="0"/>
              <a:t>реална</a:t>
            </a:r>
            <a:r>
              <a:rPr lang="en-US" dirty="0" smtClean="0"/>
              <a:t> </a:t>
            </a:r>
            <a:r>
              <a:rPr lang="mk-MK" dirty="0" smtClean="0"/>
              <a:t>компанија која е пазарно секторски организирана.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Матрична организациона структура</a:t>
            </a:r>
            <a:endParaRPr lang="en-US" dirty="0"/>
          </a:p>
        </p:txBody>
      </p:sp>
      <p:pic>
        <p:nvPicPr>
          <p:cNvPr id="4" name="Content Placeholder 3" descr="матричн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Матрична 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mk-MK" dirty="0" smtClean="0"/>
              <a:t>     Основната </a:t>
            </a:r>
            <a:r>
              <a:rPr lang="mk-MK" dirty="0" smtClean="0"/>
              <a:t>карактеристика на оваа ОС е групирањето на луѓето и ресурсите на два начини – по функција и по п-од. Вработените се групираат по функции за да можат да учат еден од друг и да бидат попродуктивни. Покрај ова се групираат и по тимови за производи во кои работат заедно за да изработат посебен п-од. Позитивно е што луѓето ротираат по тимовите и стекнуваат искуства, но негативно е што одговараат на двајца менаџери – менаџерот на функцијата и менаџерот на тимот. 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www.motorola</a:t>
            </a:r>
            <a:r>
              <a:rPr lang="en-US" dirty="0" smtClean="0"/>
              <a:t> - </a:t>
            </a:r>
            <a:r>
              <a:rPr lang="en-US" dirty="0" err="1" smtClean="0"/>
              <a:t>реална</a:t>
            </a:r>
            <a:r>
              <a:rPr lang="en-US" dirty="0" smtClean="0"/>
              <a:t> </a:t>
            </a:r>
            <a:r>
              <a:rPr lang="mk-MK" dirty="0" smtClean="0"/>
              <a:t>компанија која е </a:t>
            </a:r>
            <a:r>
              <a:rPr lang="en-US" dirty="0" err="1" smtClean="0"/>
              <a:t>матрично</a:t>
            </a:r>
            <a:r>
              <a:rPr lang="mk-MK" dirty="0" smtClean="0"/>
              <a:t> организирана.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495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Организациони структури</vt:lpstr>
      <vt:lpstr>Функционална организациона структура</vt:lpstr>
      <vt:lpstr>Функционална ОС – наједноставен вид на ОС</vt:lpstr>
      <vt:lpstr>Секторски организациони структури</vt:lpstr>
      <vt:lpstr>Секторски ОС </vt:lpstr>
      <vt:lpstr>Секторска ОС</vt:lpstr>
      <vt:lpstr>Секторска ОС</vt:lpstr>
      <vt:lpstr>Матрична организациона структура</vt:lpstr>
      <vt:lpstr>Матрична ОС</vt:lpstr>
      <vt:lpstr>Задача: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Организациони структури</dc:title>
  <dc:creator>Kredo1</dc:creator>
  <cp:lastModifiedBy>Kredo1</cp:lastModifiedBy>
  <cp:revision>4</cp:revision>
  <dcterms:created xsi:type="dcterms:W3CDTF">2020-03-16T20:04:50Z</dcterms:created>
  <dcterms:modified xsi:type="dcterms:W3CDTF">2020-03-17T18:05:56Z</dcterms:modified>
</cp:coreProperties>
</file>