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6819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934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01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8549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096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00169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39657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6605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5432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1857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3289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8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864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7670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7349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4331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5159-0DD8-4CA4-B7B4-3B63C6AEBC8B}" type="datetimeFigureOut">
              <a:rPr lang="mk-MK" smtClean="0"/>
              <a:t>19.3.2020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A703E2-DD12-4446-AA87-6B3AF53BA1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96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Општи карактесистики на </a:t>
            </a:r>
            <a:r>
              <a:rPr lang="en-US" dirty="0" smtClean="0"/>
              <a:t>P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mk-MK" dirty="0" smtClean="0"/>
              <a:t>елементите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5512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800" dirty="0" smtClean="0"/>
              <a:t>Елементите кои спаѓаат во ова група се</a:t>
            </a:r>
            <a:r>
              <a:rPr lang="en-US" sz="2800" dirty="0" smtClean="0"/>
              <a:t>:</a:t>
            </a:r>
            <a:r>
              <a:rPr lang="mk-MK" sz="2800" dirty="0" smtClean="0"/>
              <a:t> </a:t>
            </a:r>
            <a:r>
              <a:rPr lang="en-US" sz="2800" dirty="0" err="1" smtClean="0"/>
              <a:t>B,AL,Ga,In,TL</a:t>
            </a:r>
            <a:endParaRPr lang="mk-M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Општа електронска конфигурација на овие елементи е </a:t>
            </a:r>
            <a:r>
              <a:rPr lang="en-US" sz="2000" dirty="0" smtClean="0"/>
              <a:t>ns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np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mk-MK" sz="2000" dirty="0" smtClean="0"/>
              <a:t>Овие елементи се наоѓаат во </a:t>
            </a:r>
            <a:r>
              <a:rPr lang="en-US" sz="2000" dirty="0" smtClean="0"/>
              <a:t>IIIB </a:t>
            </a:r>
            <a:r>
              <a:rPr lang="mk-MK" sz="2000" dirty="0" smtClean="0"/>
              <a:t>група во периоден сиситем</a:t>
            </a:r>
          </a:p>
          <a:p>
            <a:r>
              <a:rPr lang="mk-MK" sz="2000" dirty="0" smtClean="0"/>
              <a:t>Оксидациоен број+3,освен </a:t>
            </a:r>
            <a:r>
              <a:rPr lang="en-US" sz="2000" dirty="0" smtClean="0"/>
              <a:t>Tl </a:t>
            </a:r>
            <a:r>
              <a:rPr lang="mk-MK" sz="2000" dirty="0" smtClean="0"/>
              <a:t>кој има и +1</a:t>
            </a:r>
            <a:endParaRPr lang="mk-MK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3451655"/>
            <a:ext cx="4842456" cy="258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Физички својства на </a:t>
            </a:r>
            <a:r>
              <a:rPr lang="en-US" dirty="0" smtClean="0"/>
              <a:t>p</a:t>
            </a:r>
            <a:r>
              <a:rPr lang="en-US" baseline="30000" dirty="0"/>
              <a:t>1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056" y="2147710"/>
            <a:ext cx="8596668" cy="3880773"/>
          </a:xfrm>
        </p:spPr>
        <p:txBody>
          <a:bodyPr/>
          <a:lstStyle/>
          <a:p>
            <a:r>
              <a:rPr lang="mk-MK" dirty="0" smtClean="0"/>
              <a:t>Борот е семиметал и со голема тврдина</a:t>
            </a:r>
          </a:p>
          <a:p>
            <a:pPr marL="0" indent="0">
              <a:buNone/>
            </a:pPr>
            <a:endParaRPr lang="mk-MK" dirty="0" smtClean="0"/>
          </a:p>
          <a:p>
            <a:r>
              <a:rPr lang="mk-MK" dirty="0" smtClean="0"/>
              <a:t>Другите елементи се метали</a:t>
            </a:r>
          </a:p>
          <a:p>
            <a:r>
              <a:rPr lang="mk-MK" dirty="0" smtClean="0"/>
              <a:t>Во должина на група се намалува енергијата на јонизација и електронегативноста</a:t>
            </a:r>
          </a:p>
          <a:p>
            <a:pPr marL="0" indent="0">
              <a:buNone/>
            </a:pPr>
            <a:endParaRPr lang="mk-MK" dirty="0" smtClean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98196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Хемиски својства на </a:t>
            </a:r>
            <a:r>
              <a:rPr lang="en-US" dirty="0" smtClean="0"/>
              <a:t>p</a:t>
            </a:r>
            <a:r>
              <a:rPr lang="mk-MK" baseline="30000" dirty="0" smtClean="0"/>
              <a:t>1</a:t>
            </a:r>
            <a:r>
              <a:rPr lang="mk-MK" dirty="0" smtClean="0"/>
              <a:t>елементите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8402272" cy="4624686"/>
          </a:xfrm>
        </p:spPr>
        <p:txBody>
          <a:bodyPr/>
          <a:lstStyle/>
          <a:p>
            <a:r>
              <a:rPr lang="mk-MK" dirty="0" smtClean="0"/>
              <a:t>Со кислород градат оксиди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mk-MK" dirty="0" smtClean="0"/>
              <a:t>Градат хидроксиди од типот </a:t>
            </a:r>
            <a:r>
              <a:rPr lang="en-US" dirty="0" smtClean="0"/>
              <a:t>Al(OH)</a:t>
            </a:r>
            <a:r>
              <a:rPr lang="en-US" baseline="-25000" dirty="0" smtClean="0"/>
              <a:t>3</a:t>
            </a:r>
            <a:r>
              <a:rPr lang="mk-MK" dirty="0" smtClean="0"/>
              <a:t>,освен борот тој образува киселина</a:t>
            </a:r>
            <a:r>
              <a:rPr lang="en-US" dirty="0" smtClean="0"/>
              <a:t> H</a:t>
            </a:r>
            <a:r>
              <a:rPr lang="en-US" baseline="-25000" dirty="0" smtClean="0"/>
              <a:t>3</a:t>
            </a:r>
            <a:r>
              <a:rPr lang="en-US" dirty="0" smtClean="0"/>
              <a:t>BO</a:t>
            </a:r>
            <a:r>
              <a:rPr lang="en-US" baseline="-25000" dirty="0" smtClean="0"/>
              <a:t>3</a:t>
            </a:r>
          </a:p>
          <a:p>
            <a:r>
              <a:rPr lang="mk-MK" dirty="0" smtClean="0"/>
              <a:t>Исто како и </a:t>
            </a:r>
            <a:r>
              <a:rPr lang="en-US" dirty="0" smtClean="0"/>
              <a:t>s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mk-MK" dirty="0" smtClean="0"/>
              <a:t>елементите градат хидриди со водород,реагират со халогени елементи,со азот,и со сулфур</a:t>
            </a:r>
          </a:p>
          <a:p>
            <a:r>
              <a:rPr lang="mk-MK" dirty="0" smtClean="0"/>
              <a:t>Соединенијата на индиум и талиум се отровни</a:t>
            </a:r>
          </a:p>
          <a:p>
            <a:r>
              <a:rPr lang="mk-MK" smtClean="0"/>
              <a:t>Борот гради хидриди борани</a:t>
            </a:r>
            <a:endParaRPr lang="mk-MK" dirty="0" smtClean="0"/>
          </a:p>
          <a:p>
            <a:endParaRPr lang="en-US" dirty="0" smtClean="0"/>
          </a:p>
          <a:p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84" y="1853295"/>
            <a:ext cx="4454205" cy="16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11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113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Општи карактесистики на P1 елементите</vt:lpstr>
      <vt:lpstr>Елементите кои спаѓаат во ова група се: B,AL,Ga,In,TL</vt:lpstr>
      <vt:lpstr>Физички својства на p1</vt:lpstr>
      <vt:lpstr>Хемиски својства на p1елементите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 карактесистики на P1 елементите</dc:title>
  <dc:creator>User</dc:creator>
  <cp:lastModifiedBy>User</cp:lastModifiedBy>
  <cp:revision>6</cp:revision>
  <dcterms:created xsi:type="dcterms:W3CDTF">2020-03-19T09:53:10Z</dcterms:created>
  <dcterms:modified xsi:type="dcterms:W3CDTF">2020-03-19T19:09:54Z</dcterms:modified>
</cp:coreProperties>
</file>