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EF3B3-3774-42BA-BE23-62982C1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0955-45E5-4CA3-B9D0-CF9D03A0DBC3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8E611B-5A90-4146-83C1-7F7410B7D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F847F-E602-415B-96CA-B3EC3AC0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38B72-8BDC-4522-BE40-715CC4E3C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1680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BF8903-75D0-4B76-93A1-973CC7B9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C94DB-C287-46B5-8D00-98D464FC7400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434760-7D7A-4FBC-A9E7-6299D5BF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9C9865-B6C5-4FE3-8501-524FD9C7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6B6C-0C59-4B21-B9FE-ED3A6DC1E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6037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C0F4A1-756D-42E8-B797-7F133434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E1DC-53FA-48EE-AF14-B6744924FA3C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EA89F9-61E5-46FE-BE31-9886286E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D54F5F-3BC5-4C08-8160-392CB0B2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4F90-4791-45B6-B11A-2126D08D2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3196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407FA6-35B7-47A9-AA8E-DF7D6C41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739FE-7C63-4E24-8857-1BE64F6FF137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CC9720-B2A9-4FBF-9084-608E5B3D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BAD608-891D-45BA-8936-0CF9891F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09681-E7E8-49A9-8782-98F4B4F94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6315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1B0781-F05B-4B8A-8A94-31BFDF80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53D6-6708-46A1-8053-F63E7D787C8D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217BC6-D477-4AA0-8DEE-DFEFA7BA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2B642C-16FA-408D-BCDA-0386A0F3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12637-449A-43D6-A21C-026016A85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048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63840FD-6FAB-41F9-AB61-8140AB0D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42D8-F9FA-4398-8033-EB67E1F52791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60078D8-24AD-4E7F-B2E2-BBB22815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F805F05-A137-4F34-81CC-6700EAE3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DCAB-7731-42D7-AF65-B4074F184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63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52F4D9A-6848-4876-BB85-31C36BA0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A056-53EA-4BB2-B4E0-534B6EAF8AE9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CC7B4E4-DD8F-445E-89A7-1885BFB0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73386BD-49E2-4FD0-8777-E5E6B281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213DC-9EDC-4CB6-AB9A-7F0504865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1282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0157A1E-8FD6-49E2-9702-113408FD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B5EA-639D-41BB-8DDE-906E3BC52474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BE8D4D3-21F9-4C30-9407-9DDD0C92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90C4307-090E-436E-A12A-4D062032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6C705-12A5-4699-BEEB-E4E395BC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8548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B6CF923-C6CC-4CC4-964E-08BD4DA6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868F6-2683-401B-9C0D-5182197C016C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3D54A68-F8C0-42A4-858A-D06C0ECD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D103339-344D-41E4-9B32-C3D78D07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2BED-2562-40ED-B0DD-FC84B3E3A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870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E45A942-2011-4236-9D1B-7518798A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D047-7FE3-4ED4-BC9A-79742B50BDF1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823D93D-DB9B-4A84-9C78-52C1DCA2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3C9E980-E151-4CD0-B88E-9D676C1E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CE336-1A47-4E99-9CE4-EDF7DC028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2191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C4D1405-EE87-4D72-A989-F830CC04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F4E6-73B5-4B94-88A4-EB889A40971A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9141134-96E5-4FF6-B486-F3715382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D08E411-B753-434B-BB1B-0DAE2F18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7FD75-1566-4987-9D08-A10F88F46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462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AF8A6772-B62B-4DD3-B313-0803F42A4F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671D8E0C-0BEF-4EA4-AC30-72E620041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B4A206-E6D8-4EE9-8FCE-E87A02985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29028-7D26-4402-A3F4-89A5B009158C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99EF73-EEA6-4BA3-B925-1C4EC431E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9CB1D-83C5-4D0D-B97B-F5B83995B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08CB9E4-52A9-40AA-87C0-63E44C0F72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9834D2FE-8A68-469D-B8DD-F76B6EF49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mk-MK" altLang="en-US" b="1"/>
              <a:t>КОНФЛИКТОТ И НЕГОВО РЕШАВАЊЕ</a:t>
            </a:r>
            <a:endParaRPr lang="en-US" alt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AF1A26-344F-4C6C-AE00-63DA70156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67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xmlns="" id="{A38F262A-D4D1-41EB-9E1D-FCD44119F1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6324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>
            <a:extLst>
              <a:ext uri="{FF2B5EF4-FFF2-40B4-BE49-F238E27FC236}">
                <a16:creationId xmlns:a16="http://schemas.microsoft.com/office/drawing/2014/main" xmlns="" id="{9DD0D446-0A0F-4481-86DF-B9A406D4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/>
              <a:t>ТОЛЕРАНЦИЈА ЗНАЧИ:</a:t>
            </a:r>
            <a:endParaRPr lang="en-US" altLang="en-US" b="1"/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xmlns="" id="{29881B4C-6B15-4F4D-8CDA-1D21043D6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altLang="en-US" b="1"/>
              <a:t>ТРПЕЛИВОСТ, ПОЧИТУВАЊЕ НА РАЗЛИЧНОСТИТЕ МЕЃУ ЛУЃЕТО</a:t>
            </a:r>
          </a:p>
          <a:p>
            <a:r>
              <a:rPr lang="mk-MK" altLang="en-US" b="1"/>
              <a:t>ТРЕБА ДА НАУЧИМЕ ДА СЕ СПРАВУВАМЕ СО  КОНФЛИКТИТЕ И ДА ТЕЖНЕЕМЕ КОН НИВНО РЕШАВАЊЕ ПРЕКУ РАЗГОВОР</a:t>
            </a:r>
            <a:endParaRPr lang="en-US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CCD50-C2CA-477E-BE69-293A112F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b="1" dirty="0"/>
              <a:t>Кој збор ве асоцира на конфликт?</a:t>
            </a:r>
            <a:endParaRPr lang="en-US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F6B13A0-AF54-4C9C-B80C-0D8C9B8B40B2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397000"/>
          <a:ext cx="6934200" cy="431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r>
                        <a:rPr lang="mk-MK" sz="2000" b="1" dirty="0">
                          <a:latin typeface="Arial" pitchFamily="34" charset="0"/>
                          <a:cs typeface="Arial" pitchFamily="34" charset="0"/>
                        </a:rPr>
                        <a:t>Моето добро однесување 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000" b="1" dirty="0">
                          <a:latin typeface="Arial" pitchFamily="34" charset="0"/>
                          <a:cs typeface="Arial" pitchFamily="34" charset="0"/>
                        </a:rPr>
                        <a:t>Моето лошо однесување 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086" name="Picture 7">
            <a:extLst>
              <a:ext uri="{FF2B5EF4-FFF2-40B4-BE49-F238E27FC236}">
                <a16:creationId xmlns:a16="http://schemas.microsoft.com/office/drawing/2014/main" xmlns="" id="{61867AF3-D850-4476-A37E-F808D3E414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24100"/>
            <a:ext cx="30480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8">
            <a:extLst>
              <a:ext uri="{FF2B5EF4-FFF2-40B4-BE49-F238E27FC236}">
                <a16:creationId xmlns:a16="http://schemas.microsoft.com/office/drawing/2014/main" xmlns="" id="{CC74A356-8201-4D64-B0C8-703C22FBD4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52675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>
            <a:extLst>
              <a:ext uri="{FF2B5EF4-FFF2-40B4-BE49-F238E27FC236}">
                <a16:creationId xmlns:a16="http://schemas.microsoft.com/office/drawing/2014/main" xmlns="" id="{92967EE4-FAB6-4A27-BD2C-1D0EDA48B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/>
              <a:t>Зборот конфликт означува:</a:t>
            </a:r>
            <a:endParaRPr lang="en-US" altLang="en-US" b="1"/>
          </a:p>
        </p:txBody>
      </p:sp>
      <p:sp>
        <p:nvSpPr>
          <p:cNvPr id="4099" name="Content Placeholder 4">
            <a:extLst>
              <a:ext uri="{FF2B5EF4-FFF2-40B4-BE49-F238E27FC236}">
                <a16:creationId xmlns:a16="http://schemas.microsoft.com/office/drawing/2014/main" xmlns="" id="{8DEE4EB7-FF34-4FF3-AA7D-725658FDC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mk-MK" altLang="en-US" b="1"/>
              <a:t>СУДИР</a:t>
            </a:r>
          </a:p>
          <a:p>
            <a:pPr>
              <a:lnSpc>
                <a:spcPct val="150000"/>
              </a:lnSpc>
            </a:pPr>
            <a:r>
              <a:rPr lang="mk-MK" altLang="en-US" b="1"/>
              <a:t>БОРБА</a:t>
            </a:r>
          </a:p>
          <a:p>
            <a:pPr>
              <a:lnSpc>
                <a:spcPct val="150000"/>
              </a:lnSpc>
            </a:pPr>
            <a:r>
              <a:rPr lang="mk-MK" altLang="en-US" b="1"/>
              <a:t>РАСПРАВИЈА </a:t>
            </a:r>
          </a:p>
          <a:p>
            <a:pPr>
              <a:lnSpc>
                <a:spcPct val="150000"/>
              </a:lnSpc>
            </a:pPr>
            <a:r>
              <a:rPr lang="mk-MK" altLang="en-US" b="1"/>
              <a:t>ПРИМЕНА НА СИЛА</a:t>
            </a:r>
          </a:p>
          <a:p>
            <a:pPr>
              <a:lnSpc>
                <a:spcPct val="150000"/>
              </a:lnSpc>
            </a:pPr>
            <a:r>
              <a:rPr lang="mk-MK" altLang="en-US" b="1"/>
              <a:t>НАСИЛСТВО</a:t>
            </a:r>
            <a:endParaRPr lang="en-US" altLang="en-US" b="1"/>
          </a:p>
        </p:txBody>
      </p:sp>
      <p:pic>
        <p:nvPicPr>
          <p:cNvPr id="4100" name="Content Placeholder 6">
            <a:extLst>
              <a:ext uri="{FF2B5EF4-FFF2-40B4-BE49-F238E27FC236}">
                <a16:creationId xmlns:a16="http://schemas.microsoft.com/office/drawing/2014/main" xmlns="" id="{BBF2462A-DE31-40F6-95EC-0C56E3CBFE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056063" y="1752600"/>
            <a:ext cx="4630737" cy="37417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395EC787-DDD1-4B36-A363-43B14437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dirty="0"/>
              <a:t>ЗА ДА СЕ ИМА КОНФЛИКТ ПОТРЕБНИ СЕ МИНИМУМ ДВАЈЦА</a:t>
            </a:r>
            <a:endParaRPr lang="en-US" dirty="0"/>
          </a:p>
        </p:txBody>
      </p:sp>
      <p:sp>
        <p:nvSpPr>
          <p:cNvPr id="5123" name="Text Placeholder 5">
            <a:extLst>
              <a:ext uri="{FF2B5EF4-FFF2-40B4-BE49-F238E27FC236}">
                <a16:creationId xmlns:a16="http://schemas.microsoft.com/office/drawing/2014/main" xmlns="" id="{48332C6D-1987-4C71-82E1-94C4CDABC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438400"/>
            <a:ext cx="7772400" cy="2743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altLang="en-US" sz="2800" b="1">
                <a:solidFill>
                  <a:schemeClr val="tx1"/>
                </a:solidFill>
              </a:rPr>
              <a:t>ДВЕТЕ СТРАНИ ИМААТ СПРОТИВСТАВЕНИ МИСЛЕЊА.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altLang="en-US" sz="2800" b="1">
                <a:solidFill>
                  <a:schemeClr val="tx1"/>
                </a:solidFill>
              </a:rPr>
              <a:t>ТИЕ СО СВОЕТО ОДНЕСУВАЊЕ ВЛИЈААТ ВРЗ КОНФЛИКТНАТА СИТУАЦИЈА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altLang="en-US" sz="2800" b="1">
                <a:solidFill>
                  <a:schemeClr val="tx1"/>
                </a:solidFill>
              </a:rPr>
              <a:t>ДОКОЛКУ НЕ СЕ РЕШИ КОНФЛИКТОТ СЕ НАРУШУВААТ ДОБРИТЕ ОДНОСИ МЕЃУ ЛУЃЕТО</a:t>
            </a:r>
            <a:endParaRPr lang="en-US" alt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26A8E3E3-9FB7-4599-A23E-BF810E71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/>
              <a:t>ПОСТОИ:</a:t>
            </a:r>
            <a:endParaRPr lang="en-US" altLang="en-US" b="1"/>
          </a:p>
        </p:txBody>
      </p:sp>
      <p:sp>
        <p:nvSpPr>
          <p:cNvPr id="6147" name="Text Placeholder 4">
            <a:extLst>
              <a:ext uri="{FF2B5EF4-FFF2-40B4-BE49-F238E27FC236}">
                <a16:creationId xmlns:a16="http://schemas.microsoft.com/office/drawing/2014/main" xmlns="" id="{E8B24BF0-3500-4CA5-AE10-75D0D740F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altLang="en-US"/>
              <a:t>ВЕРБАЛЕН КОНФЛИКТ                     </a:t>
            </a:r>
            <a:endParaRPr lang="en-US" altLang="en-US"/>
          </a:p>
        </p:txBody>
      </p:sp>
      <p:pic>
        <p:nvPicPr>
          <p:cNvPr id="6148" name="Content Placeholder 8">
            <a:extLst>
              <a:ext uri="{FF2B5EF4-FFF2-40B4-BE49-F238E27FC236}">
                <a16:creationId xmlns:a16="http://schemas.microsoft.com/office/drawing/2014/main" xmlns="" id="{78B936C1-F666-4FCA-97D7-E13C068BD8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4038600" cy="373380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5DA8D6B-D635-45FF-BAC9-3041AEC29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4041775" cy="6397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/>
              <a:t>КОНФЛИКТ СО ПРИМЕНА НА СИЛА</a:t>
            </a:r>
            <a:endParaRPr lang="en-US" dirty="0"/>
          </a:p>
        </p:txBody>
      </p:sp>
      <p:pic>
        <p:nvPicPr>
          <p:cNvPr id="6150" name="Content Placeholder 9">
            <a:extLst>
              <a:ext uri="{FF2B5EF4-FFF2-40B4-BE49-F238E27FC236}">
                <a16:creationId xmlns:a16="http://schemas.microsoft.com/office/drawing/2014/main" xmlns="" id="{B1828712-A642-47B5-8DA7-1EE52F15AE0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95" b="8406"/>
          <a:stretch>
            <a:fillRect/>
          </a:stretch>
        </p:blipFill>
        <p:spPr>
          <a:xfrm>
            <a:off x="4645025" y="2286000"/>
            <a:ext cx="4041775" cy="3657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39628158-A3AB-43C0-9345-E8B6A95F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/>
              <a:t>Двете страни имаат заеднички интерес</a:t>
            </a:r>
            <a:endParaRPr lang="en-US" dirty="0"/>
          </a:p>
        </p:txBody>
      </p:sp>
      <p:pic>
        <p:nvPicPr>
          <p:cNvPr id="7171" name="Content Placeholder 6">
            <a:extLst>
              <a:ext uri="{FF2B5EF4-FFF2-40B4-BE49-F238E27FC236}">
                <a16:creationId xmlns:a16="http://schemas.microsoft.com/office/drawing/2014/main" xmlns="" id="{E8832E36-E8DF-418E-914A-E81300ACF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19200" y="1600200"/>
            <a:ext cx="6705600" cy="4343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5632C5D-D944-4CC0-BA5A-AEA54788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b="1" dirty="0"/>
              <a:t>Влијание на групата </a:t>
            </a:r>
            <a:r>
              <a:rPr lang="mk-MK" b="1"/>
              <a:t>врз конфликтот</a:t>
            </a:r>
            <a:endParaRPr lang="en-US" b="1" dirty="0"/>
          </a:p>
        </p:txBody>
      </p:sp>
      <p:pic>
        <p:nvPicPr>
          <p:cNvPr id="8195" name="Content Placeholder 8">
            <a:extLst>
              <a:ext uri="{FF2B5EF4-FFF2-40B4-BE49-F238E27FC236}">
                <a16:creationId xmlns:a16="http://schemas.microsoft.com/office/drawing/2014/main" xmlns="" id="{666B7FD4-DBDB-49FD-9603-3AD5D7CE6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258" r="13161" b="9323"/>
          <a:stretch>
            <a:fillRect/>
          </a:stretch>
        </p:blipFill>
        <p:spPr>
          <a:xfrm>
            <a:off x="685800" y="1524000"/>
            <a:ext cx="75438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C43BF26C-BE27-43A3-8F1B-8645DB93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/>
              <a:t>Разрешување на конфликтот</a:t>
            </a:r>
            <a:endParaRPr lang="en-US" altLang="en-US" b="1"/>
          </a:p>
        </p:txBody>
      </p:sp>
      <p:pic>
        <p:nvPicPr>
          <p:cNvPr id="9219" name="Content Placeholder 3">
            <a:extLst>
              <a:ext uri="{FF2B5EF4-FFF2-40B4-BE49-F238E27FC236}">
                <a16:creationId xmlns:a16="http://schemas.microsoft.com/office/drawing/2014/main" xmlns="" id="{D4BFE44A-0931-48B4-8430-2EDF606CE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6324600" cy="4495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7">
            <a:extLst>
              <a:ext uri="{FF2B5EF4-FFF2-40B4-BE49-F238E27FC236}">
                <a16:creationId xmlns:a16="http://schemas.microsoft.com/office/drawing/2014/main" xmlns="" id="{F025102C-BACA-42B9-B7A0-D241C444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sz="2800" b="1">
                <a:solidFill>
                  <a:srgbClr val="000000"/>
                </a:solidFill>
              </a:rPr>
              <a:t>Методи за разрешување на конфликтот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3195EE2B-B4DF-4728-AD7E-991FC50B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250000"/>
              </a:lnSpc>
            </a:pPr>
            <a:endParaRPr lang="mk-MK" altLang="en-US" b="1"/>
          </a:p>
          <a:p>
            <a:pPr>
              <a:lnSpc>
                <a:spcPct val="250000"/>
              </a:lnSpc>
            </a:pPr>
            <a:endParaRPr lang="en-US" altLang="en-US" b="1"/>
          </a:p>
        </p:txBody>
      </p:sp>
      <p:sp>
        <p:nvSpPr>
          <p:cNvPr id="10244" name="Text Placeholder 3">
            <a:extLst>
              <a:ext uri="{FF2B5EF4-FFF2-40B4-BE49-F238E27FC236}">
                <a16:creationId xmlns:a16="http://schemas.microsoft.com/office/drawing/2014/main" xmlns="" id="{774EF1FC-410B-4132-A1D5-8B1CBA921AF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752600" y="4572000"/>
            <a:ext cx="5756275" cy="9906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mk-MK" altLang="en-US" sz="1400" b="1">
                <a:solidFill>
                  <a:srgbClr val="000000"/>
                </a:solidFill>
              </a:rPr>
              <a:t>ПОМИРУВАЊЕ</a:t>
            </a:r>
            <a:endParaRPr lang="en-US" altLang="en-US" sz="1400" b="1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mk-MK" altLang="en-US" sz="1400" b="1">
                <a:solidFill>
                  <a:srgbClr val="000000"/>
                </a:solidFill>
              </a:rPr>
              <a:t>ТОЛЕРАНЦИЈА</a:t>
            </a:r>
            <a:endParaRPr lang="en-US" altLang="en-US" sz="1400" b="1"/>
          </a:p>
        </p:txBody>
      </p:sp>
      <p:pic>
        <p:nvPicPr>
          <p:cNvPr id="10245" name="Picture 4">
            <a:extLst>
              <a:ext uri="{FF2B5EF4-FFF2-40B4-BE49-F238E27FC236}">
                <a16:creationId xmlns:a16="http://schemas.microsoft.com/office/drawing/2014/main" xmlns="" id="{958D16C1-6125-4B44-ADA5-4FE5FDB153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4125" y="1295400"/>
            <a:ext cx="6559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117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КОНФЛИКТОТ И НЕГОВО РЕШАВАЊЕ</vt:lpstr>
      <vt:lpstr>Кој збор ве асоцира на конфликт?</vt:lpstr>
      <vt:lpstr>Зборот конфликт означува:</vt:lpstr>
      <vt:lpstr>ЗА ДА СЕ ИМА КОНФЛИКТ ПОТРЕБНИ СЕ МИНИМУМ ДВАЈЦА</vt:lpstr>
      <vt:lpstr>ПОСТОИ:</vt:lpstr>
      <vt:lpstr>Двете страни имаат заеднички интерес</vt:lpstr>
      <vt:lpstr>Влијание на групата врз конфликтот</vt:lpstr>
      <vt:lpstr>Разрешување на конфликтот</vt:lpstr>
      <vt:lpstr>Методи за разрешување на конфликтот</vt:lpstr>
      <vt:lpstr>ТОЛЕРАНЦИЈА ЗНАЧИ: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КОНФЛИКТОТ И НЕГОВО РЕШАВАЊЕ</dc:title>
  <dc:creator>Jagoda</dc:creator>
  <cp:lastModifiedBy>user</cp:lastModifiedBy>
  <cp:revision>10</cp:revision>
  <dcterms:created xsi:type="dcterms:W3CDTF">2017-03-07T09:50:16Z</dcterms:created>
  <dcterms:modified xsi:type="dcterms:W3CDTF">2020-03-17T19:25:19Z</dcterms:modified>
</cp:coreProperties>
</file>