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C5ACF-2CBD-4E82-AF34-D909274E56A6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mk-MK"/>
        </a:p>
      </dgm:t>
    </dgm:pt>
    <dgm:pt modelId="{4BCF22FE-1FF1-4A0F-B784-9D7CFF576F29}">
      <dgm:prSet phldrT="[Text]"/>
      <dgm:spPr/>
      <dgm:t>
        <a:bodyPr/>
        <a:lstStyle/>
        <a:p>
          <a:r>
            <a:rPr lang="mk-MK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Архитектура е градежно обликување со обележја на времето во кое се градел некој обејкт.</a:t>
          </a:r>
          <a:endParaRPr lang="mk-MK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BA6021F-B7BA-4AAB-A32E-8E24560DECFD}" type="parTrans" cxnId="{FDB17A75-4C50-4A3E-8B16-34ADA8617CD7}">
      <dgm:prSet/>
      <dgm:spPr/>
      <dgm:t>
        <a:bodyPr/>
        <a:lstStyle/>
        <a:p>
          <a:endParaRPr lang="mk-MK"/>
        </a:p>
      </dgm:t>
    </dgm:pt>
    <dgm:pt modelId="{DB59A5C7-91A8-43A1-955E-427B37BC8CCF}" type="sibTrans" cxnId="{FDB17A75-4C50-4A3E-8B16-34ADA8617CD7}">
      <dgm:prSet/>
      <dgm:spPr/>
      <dgm:t>
        <a:bodyPr/>
        <a:lstStyle/>
        <a:p>
          <a:endParaRPr lang="mk-MK"/>
        </a:p>
      </dgm:t>
    </dgm:pt>
    <dgm:pt modelId="{0C323612-D020-4BA2-9997-AF505E8AE9DB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mk-MK" dirty="0"/>
        </a:p>
      </dgm:t>
    </dgm:pt>
    <dgm:pt modelId="{B40D1C6D-3B25-422F-B1BB-9213FA4D1E4B}" type="parTrans" cxnId="{F20BA115-A897-4E19-BAFD-F1EA2B88E7BF}">
      <dgm:prSet/>
      <dgm:spPr/>
      <dgm:t>
        <a:bodyPr/>
        <a:lstStyle/>
        <a:p>
          <a:endParaRPr lang="mk-MK"/>
        </a:p>
      </dgm:t>
    </dgm:pt>
    <dgm:pt modelId="{6CBFA9B4-861E-4CED-84CC-04696F1F9752}" type="sibTrans" cxnId="{F20BA115-A897-4E19-BAFD-F1EA2B88E7BF}">
      <dgm:prSet/>
      <dgm:spPr/>
      <dgm:t>
        <a:bodyPr/>
        <a:lstStyle/>
        <a:p>
          <a:endParaRPr lang="mk-MK"/>
        </a:p>
      </dgm:t>
    </dgm:pt>
    <dgm:pt modelId="{126FAA0C-26A8-41E9-B3E4-C1E7DFD575C5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mk-MK" dirty="0"/>
        </a:p>
      </dgm:t>
    </dgm:pt>
    <dgm:pt modelId="{8393EEED-B9B8-45D1-BDF2-D8F794270935}" type="parTrans" cxnId="{9945DE0C-E9DE-4DAE-A198-814B07618AAD}">
      <dgm:prSet/>
      <dgm:spPr/>
      <dgm:t>
        <a:bodyPr/>
        <a:lstStyle/>
        <a:p>
          <a:endParaRPr lang="mk-MK"/>
        </a:p>
      </dgm:t>
    </dgm:pt>
    <dgm:pt modelId="{B10E6C9A-25D3-450B-8ABD-0E8EC317C2C5}" type="sibTrans" cxnId="{9945DE0C-E9DE-4DAE-A198-814B07618AAD}">
      <dgm:prSet/>
      <dgm:spPr/>
      <dgm:t>
        <a:bodyPr/>
        <a:lstStyle/>
        <a:p>
          <a:endParaRPr lang="mk-MK"/>
        </a:p>
      </dgm:t>
    </dgm:pt>
    <dgm:pt modelId="{52B52BDC-2288-4EF1-A60E-CB98AFC33623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mk-MK" dirty="0"/>
        </a:p>
      </dgm:t>
    </dgm:pt>
    <dgm:pt modelId="{E87797B3-6D4C-446F-AA86-0415CEA599E9}" type="parTrans" cxnId="{9C3922BA-A400-4C3B-8ACD-D5F3045BF087}">
      <dgm:prSet/>
      <dgm:spPr/>
      <dgm:t>
        <a:bodyPr/>
        <a:lstStyle/>
        <a:p>
          <a:endParaRPr lang="mk-MK"/>
        </a:p>
      </dgm:t>
    </dgm:pt>
    <dgm:pt modelId="{54212C1E-C423-439F-AC4F-D78EB5A0F7EE}" type="sibTrans" cxnId="{9C3922BA-A400-4C3B-8ACD-D5F3045BF087}">
      <dgm:prSet/>
      <dgm:spPr/>
      <dgm:t>
        <a:bodyPr/>
        <a:lstStyle/>
        <a:p>
          <a:endParaRPr lang="mk-MK"/>
        </a:p>
      </dgm:t>
    </dgm:pt>
    <dgm:pt modelId="{7885E7CC-4293-4B5C-919F-AB1DD36B731D}">
      <dgm:prSet phldrT="[Text]"/>
      <dgm:spPr/>
      <dgm:t>
        <a:bodyPr/>
        <a:lstStyle/>
        <a:p>
          <a:endParaRPr lang="mk-MK" dirty="0"/>
        </a:p>
      </dgm:t>
    </dgm:pt>
    <dgm:pt modelId="{5DC12AD7-E522-48DE-B850-799EF39BED97}" type="parTrans" cxnId="{849631BF-91A8-4DE4-A483-B57CD38AB1A8}">
      <dgm:prSet/>
      <dgm:spPr/>
      <dgm:t>
        <a:bodyPr/>
        <a:lstStyle/>
        <a:p>
          <a:endParaRPr lang="mk-MK"/>
        </a:p>
      </dgm:t>
    </dgm:pt>
    <dgm:pt modelId="{C17E60D2-E796-4726-BCD0-E0BF25F6B4CF}" type="sibTrans" cxnId="{849631BF-91A8-4DE4-A483-B57CD38AB1A8}">
      <dgm:prSet/>
      <dgm:spPr/>
      <dgm:t>
        <a:bodyPr/>
        <a:lstStyle/>
        <a:p>
          <a:endParaRPr lang="mk-MK"/>
        </a:p>
      </dgm:t>
    </dgm:pt>
    <dgm:pt modelId="{0C585D76-9BFF-4238-8302-DF70F159D6D8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mk-MK" dirty="0"/>
        </a:p>
      </dgm:t>
    </dgm:pt>
    <dgm:pt modelId="{C66393C5-4903-4D59-A4F6-41F952A9590E}" type="parTrans" cxnId="{6FB7BDB0-69EF-4EF3-9431-AB82EA182B3E}">
      <dgm:prSet/>
      <dgm:spPr/>
      <dgm:t>
        <a:bodyPr/>
        <a:lstStyle/>
        <a:p>
          <a:endParaRPr lang="mk-MK"/>
        </a:p>
      </dgm:t>
    </dgm:pt>
    <dgm:pt modelId="{7723DD0E-B142-4885-810F-609A81C6E5F9}" type="sibTrans" cxnId="{6FB7BDB0-69EF-4EF3-9431-AB82EA182B3E}">
      <dgm:prSet/>
      <dgm:spPr/>
      <dgm:t>
        <a:bodyPr/>
        <a:lstStyle/>
        <a:p>
          <a:endParaRPr lang="mk-MK"/>
        </a:p>
      </dgm:t>
    </dgm:pt>
    <dgm:pt modelId="{5887114C-F0A0-4366-B184-6DEB8F2A1DB0}">
      <dgm:prSet phldrT="[Text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mk-MK" dirty="0"/>
        </a:p>
      </dgm:t>
    </dgm:pt>
    <dgm:pt modelId="{7818AE1B-F0EF-4FDA-B38D-BF314933810E}" type="sibTrans" cxnId="{5D91D39A-9738-4699-ABA2-0ECDAA396652}">
      <dgm:prSet/>
      <dgm:spPr/>
      <dgm:t>
        <a:bodyPr/>
        <a:lstStyle/>
        <a:p>
          <a:endParaRPr lang="mk-MK"/>
        </a:p>
      </dgm:t>
    </dgm:pt>
    <dgm:pt modelId="{D9DF1156-2E3E-4DDC-922B-2EA3AA64AD52}" type="parTrans" cxnId="{5D91D39A-9738-4699-ABA2-0ECDAA396652}">
      <dgm:prSet/>
      <dgm:spPr/>
      <dgm:t>
        <a:bodyPr/>
        <a:lstStyle/>
        <a:p>
          <a:endParaRPr lang="mk-MK"/>
        </a:p>
      </dgm:t>
    </dgm:pt>
    <dgm:pt modelId="{60D34A6A-2780-4356-A4E5-4120A920AAD3}" type="pres">
      <dgm:prSet presAssocID="{C24C5ACF-2CBD-4E82-AF34-D909274E56A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98C675-ACA7-4B81-83C9-5BF826A0656D}" type="pres">
      <dgm:prSet presAssocID="{4BCF22FE-1FF1-4A0F-B784-9D7CFF576F29}" presName="centerShape" presStyleLbl="node0" presStyleIdx="0" presStyleCnt="1" custScaleX="184981" custScaleY="195376" custLinFactNeighborX="1843" custLinFactNeighborY="5128"/>
      <dgm:spPr/>
      <dgm:t>
        <a:bodyPr/>
        <a:lstStyle/>
        <a:p>
          <a:endParaRPr lang="mk-MK"/>
        </a:p>
      </dgm:t>
    </dgm:pt>
    <dgm:pt modelId="{52548A0B-5020-4AFA-909E-E07DD014F073}" type="pres">
      <dgm:prSet presAssocID="{B40D1C6D-3B25-422F-B1BB-9213FA4D1E4B}" presName="Name9" presStyleLbl="parChTrans1D2" presStyleIdx="0" presStyleCnt="5"/>
      <dgm:spPr/>
    </dgm:pt>
    <dgm:pt modelId="{5856BD42-7B6A-4816-94FF-3CEA6CACB439}" type="pres">
      <dgm:prSet presAssocID="{B40D1C6D-3B25-422F-B1BB-9213FA4D1E4B}" presName="connTx" presStyleLbl="parChTrans1D2" presStyleIdx="0" presStyleCnt="5"/>
      <dgm:spPr/>
    </dgm:pt>
    <dgm:pt modelId="{8EB3120B-AF85-4DC5-A52D-C2687FC44ED7}" type="pres">
      <dgm:prSet presAssocID="{0C323612-D020-4BA2-9997-AF505E8AE9DB}" presName="node" presStyleLbl="node1" presStyleIdx="0" presStyleCnt="5" custScaleX="165756" custScaleY="158960" custRadScaleRad="161753" custRadScaleInc="-180915">
        <dgm:presLayoutVars>
          <dgm:bulletEnabled val="1"/>
        </dgm:presLayoutVars>
      </dgm:prSet>
      <dgm:spPr/>
    </dgm:pt>
    <dgm:pt modelId="{F1EF3B64-78EC-4362-BEB9-4DD3F4F3E8AB}" type="pres">
      <dgm:prSet presAssocID="{8393EEED-B9B8-45D1-BDF2-D8F794270935}" presName="Name9" presStyleLbl="parChTrans1D2" presStyleIdx="1" presStyleCnt="5"/>
      <dgm:spPr/>
    </dgm:pt>
    <dgm:pt modelId="{C2B8900C-04E4-4681-9973-7B43EED8BE7C}" type="pres">
      <dgm:prSet presAssocID="{8393EEED-B9B8-45D1-BDF2-D8F794270935}" presName="connTx" presStyleLbl="parChTrans1D2" presStyleIdx="1" presStyleCnt="5"/>
      <dgm:spPr/>
    </dgm:pt>
    <dgm:pt modelId="{581C30CD-3A89-4D6B-910B-F9E4C08242F8}" type="pres">
      <dgm:prSet presAssocID="{126FAA0C-26A8-41E9-B3E4-C1E7DFD575C5}" presName="node" presStyleLbl="node1" presStyleIdx="1" presStyleCnt="5" custScaleX="159388" custScaleY="148407" custRadScaleRad="165954" custRadScaleInc="-12195">
        <dgm:presLayoutVars>
          <dgm:bulletEnabled val="1"/>
        </dgm:presLayoutVars>
      </dgm:prSet>
      <dgm:spPr/>
      <dgm:t>
        <a:bodyPr/>
        <a:lstStyle/>
        <a:p>
          <a:endParaRPr lang="mk-MK"/>
        </a:p>
      </dgm:t>
    </dgm:pt>
    <dgm:pt modelId="{8A3D3543-6FBC-46C1-8B3C-093A2F78AE75}" type="pres">
      <dgm:prSet presAssocID="{E87797B3-6D4C-446F-AA86-0415CEA599E9}" presName="Name9" presStyleLbl="parChTrans1D2" presStyleIdx="2" presStyleCnt="5"/>
      <dgm:spPr/>
    </dgm:pt>
    <dgm:pt modelId="{D1788E20-95B6-44DA-A8F3-02C59B675F53}" type="pres">
      <dgm:prSet presAssocID="{E87797B3-6D4C-446F-AA86-0415CEA599E9}" presName="connTx" presStyleLbl="parChTrans1D2" presStyleIdx="2" presStyleCnt="5"/>
      <dgm:spPr/>
    </dgm:pt>
    <dgm:pt modelId="{F302275F-4C03-4077-8E67-A43FEF12510A}" type="pres">
      <dgm:prSet presAssocID="{52B52BDC-2288-4EF1-A60E-CB98AFC33623}" presName="node" presStyleLbl="node1" presStyleIdx="2" presStyleCnt="5" custScaleX="161239" custScaleY="133850" custRadScaleRad="164700" custRadScaleInc="-78701">
        <dgm:presLayoutVars>
          <dgm:bulletEnabled val="1"/>
        </dgm:presLayoutVars>
      </dgm:prSet>
      <dgm:spPr/>
    </dgm:pt>
    <dgm:pt modelId="{B169582A-2214-4AB7-821A-1E45FD03EEB7}" type="pres">
      <dgm:prSet presAssocID="{D9DF1156-2E3E-4DDC-922B-2EA3AA64AD52}" presName="Name9" presStyleLbl="parChTrans1D2" presStyleIdx="3" presStyleCnt="5"/>
      <dgm:spPr/>
    </dgm:pt>
    <dgm:pt modelId="{9B827A41-7D15-4E25-A5D5-20BE928BE4D1}" type="pres">
      <dgm:prSet presAssocID="{D9DF1156-2E3E-4DDC-922B-2EA3AA64AD52}" presName="connTx" presStyleLbl="parChTrans1D2" presStyleIdx="3" presStyleCnt="5"/>
      <dgm:spPr/>
    </dgm:pt>
    <dgm:pt modelId="{015FA4F6-E9C9-4AA8-A70C-30FA4786106E}" type="pres">
      <dgm:prSet presAssocID="{5887114C-F0A0-4366-B184-6DEB8F2A1DB0}" presName="node" presStyleLbl="node1" presStyleIdx="3" presStyleCnt="5" custScaleX="160092" custScaleY="140084" custRadScaleRad="146339" custRadScaleInc="85063">
        <dgm:presLayoutVars>
          <dgm:bulletEnabled val="1"/>
        </dgm:presLayoutVars>
      </dgm:prSet>
      <dgm:spPr/>
      <dgm:t>
        <a:bodyPr/>
        <a:lstStyle/>
        <a:p>
          <a:endParaRPr lang="mk-MK"/>
        </a:p>
      </dgm:t>
    </dgm:pt>
    <dgm:pt modelId="{3681715C-20B6-4EAF-9FBA-04D9FD352417}" type="pres">
      <dgm:prSet presAssocID="{C66393C5-4903-4D59-A4F6-41F952A9590E}" presName="Name9" presStyleLbl="parChTrans1D2" presStyleIdx="4" presStyleCnt="5"/>
      <dgm:spPr/>
    </dgm:pt>
    <dgm:pt modelId="{A2365616-AA27-47F3-978B-C9FFAA8C91B7}" type="pres">
      <dgm:prSet presAssocID="{C66393C5-4903-4D59-A4F6-41F952A9590E}" presName="connTx" presStyleLbl="parChTrans1D2" presStyleIdx="4" presStyleCnt="5"/>
      <dgm:spPr/>
    </dgm:pt>
    <dgm:pt modelId="{6BA56A27-5B29-44F9-AABE-9D8CA8AEEA7D}" type="pres">
      <dgm:prSet presAssocID="{0C585D76-9BFF-4238-8302-DF70F159D6D8}" presName="node" presStyleLbl="node1" presStyleIdx="4" presStyleCnt="5" custScaleX="126431" custScaleY="82722" custRadScaleRad="116124" custRadScaleInc="219824">
        <dgm:presLayoutVars>
          <dgm:bulletEnabled val="1"/>
        </dgm:presLayoutVars>
      </dgm:prSet>
      <dgm:spPr/>
    </dgm:pt>
  </dgm:ptLst>
  <dgm:cxnLst>
    <dgm:cxn modelId="{F20BA115-A897-4E19-BAFD-F1EA2B88E7BF}" srcId="{4BCF22FE-1FF1-4A0F-B784-9D7CFF576F29}" destId="{0C323612-D020-4BA2-9997-AF505E8AE9DB}" srcOrd="0" destOrd="0" parTransId="{B40D1C6D-3B25-422F-B1BB-9213FA4D1E4B}" sibTransId="{6CBFA9B4-861E-4CED-84CC-04696F1F9752}"/>
    <dgm:cxn modelId="{9C3922BA-A400-4C3B-8ACD-D5F3045BF087}" srcId="{4BCF22FE-1FF1-4A0F-B784-9D7CFF576F29}" destId="{52B52BDC-2288-4EF1-A60E-CB98AFC33623}" srcOrd="2" destOrd="0" parTransId="{E87797B3-6D4C-446F-AA86-0415CEA599E9}" sibTransId="{54212C1E-C423-439F-AC4F-D78EB5A0F7EE}"/>
    <dgm:cxn modelId="{811EE079-E862-43F1-BD0D-DDED51FD14D0}" type="presOf" srcId="{8393EEED-B9B8-45D1-BDF2-D8F794270935}" destId="{F1EF3B64-78EC-4362-BEB9-4DD3F4F3E8AB}" srcOrd="0" destOrd="0" presId="urn:microsoft.com/office/officeart/2005/8/layout/radial1"/>
    <dgm:cxn modelId="{90624126-6FE4-4761-9D86-6DEFB2D8887E}" type="presOf" srcId="{5887114C-F0A0-4366-B184-6DEB8F2A1DB0}" destId="{015FA4F6-E9C9-4AA8-A70C-30FA4786106E}" srcOrd="0" destOrd="0" presId="urn:microsoft.com/office/officeart/2005/8/layout/radial1"/>
    <dgm:cxn modelId="{9FF52523-4660-4583-8D9F-FF62BAEE03E1}" type="presOf" srcId="{C24C5ACF-2CBD-4E82-AF34-D909274E56A6}" destId="{60D34A6A-2780-4356-A4E5-4120A920AAD3}" srcOrd="0" destOrd="0" presId="urn:microsoft.com/office/officeart/2005/8/layout/radial1"/>
    <dgm:cxn modelId="{028E46CD-426E-4E2F-A5AF-4CA87DDCBB1B}" type="presOf" srcId="{D9DF1156-2E3E-4DDC-922B-2EA3AA64AD52}" destId="{B169582A-2214-4AB7-821A-1E45FD03EEB7}" srcOrd="0" destOrd="0" presId="urn:microsoft.com/office/officeart/2005/8/layout/radial1"/>
    <dgm:cxn modelId="{35A969BD-EDD4-4360-B768-AAF47A3B17BD}" type="presOf" srcId="{E87797B3-6D4C-446F-AA86-0415CEA599E9}" destId="{D1788E20-95B6-44DA-A8F3-02C59B675F53}" srcOrd="1" destOrd="0" presId="urn:microsoft.com/office/officeart/2005/8/layout/radial1"/>
    <dgm:cxn modelId="{9EA8F369-AF76-4DBC-B82E-BD273F442400}" type="presOf" srcId="{D9DF1156-2E3E-4DDC-922B-2EA3AA64AD52}" destId="{9B827A41-7D15-4E25-A5D5-20BE928BE4D1}" srcOrd="1" destOrd="0" presId="urn:microsoft.com/office/officeart/2005/8/layout/radial1"/>
    <dgm:cxn modelId="{FDB17A75-4C50-4A3E-8B16-34ADA8617CD7}" srcId="{C24C5ACF-2CBD-4E82-AF34-D909274E56A6}" destId="{4BCF22FE-1FF1-4A0F-B784-9D7CFF576F29}" srcOrd="0" destOrd="0" parTransId="{6BA6021F-B7BA-4AAB-A32E-8E24560DECFD}" sibTransId="{DB59A5C7-91A8-43A1-955E-427B37BC8CCF}"/>
    <dgm:cxn modelId="{AF4988C4-6449-48E2-BE5A-7E893C113459}" type="presOf" srcId="{4BCF22FE-1FF1-4A0F-B784-9D7CFF576F29}" destId="{7898C675-ACA7-4B81-83C9-5BF826A0656D}" srcOrd="0" destOrd="0" presId="urn:microsoft.com/office/officeart/2005/8/layout/radial1"/>
    <dgm:cxn modelId="{2D495989-71E8-45F9-8096-53A507893AC9}" type="presOf" srcId="{0C323612-D020-4BA2-9997-AF505E8AE9DB}" destId="{8EB3120B-AF85-4DC5-A52D-C2687FC44ED7}" srcOrd="0" destOrd="0" presId="urn:microsoft.com/office/officeart/2005/8/layout/radial1"/>
    <dgm:cxn modelId="{5253FCA0-A674-4B10-BFBD-B346BCE57420}" type="presOf" srcId="{C66393C5-4903-4D59-A4F6-41F952A9590E}" destId="{3681715C-20B6-4EAF-9FBA-04D9FD352417}" srcOrd="0" destOrd="0" presId="urn:microsoft.com/office/officeart/2005/8/layout/radial1"/>
    <dgm:cxn modelId="{C820AB9D-ADF7-450B-B0C9-6A10A7C29B28}" type="presOf" srcId="{8393EEED-B9B8-45D1-BDF2-D8F794270935}" destId="{C2B8900C-04E4-4681-9973-7B43EED8BE7C}" srcOrd="1" destOrd="0" presId="urn:microsoft.com/office/officeart/2005/8/layout/radial1"/>
    <dgm:cxn modelId="{C2E82FDF-F0A6-441B-805B-D6D722166BCD}" type="presOf" srcId="{0C585D76-9BFF-4238-8302-DF70F159D6D8}" destId="{6BA56A27-5B29-44F9-AABE-9D8CA8AEEA7D}" srcOrd="0" destOrd="0" presId="urn:microsoft.com/office/officeart/2005/8/layout/radial1"/>
    <dgm:cxn modelId="{849631BF-91A8-4DE4-A483-B57CD38AB1A8}" srcId="{C24C5ACF-2CBD-4E82-AF34-D909274E56A6}" destId="{7885E7CC-4293-4B5C-919F-AB1DD36B731D}" srcOrd="1" destOrd="0" parTransId="{5DC12AD7-E522-48DE-B850-799EF39BED97}" sibTransId="{C17E60D2-E796-4726-BCD0-E0BF25F6B4CF}"/>
    <dgm:cxn modelId="{CF50299B-1A5D-4179-824A-651454E9363A}" type="presOf" srcId="{126FAA0C-26A8-41E9-B3E4-C1E7DFD575C5}" destId="{581C30CD-3A89-4D6B-910B-F9E4C08242F8}" srcOrd="0" destOrd="0" presId="urn:microsoft.com/office/officeart/2005/8/layout/radial1"/>
    <dgm:cxn modelId="{144C1D9D-581F-43D9-BB42-BDCECB13FE34}" type="presOf" srcId="{C66393C5-4903-4D59-A4F6-41F952A9590E}" destId="{A2365616-AA27-47F3-978B-C9FFAA8C91B7}" srcOrd="1" destOrd="0" presId="urn:microsoft.com/office/officeart/2005/8/layout/radial1"/>
    <dgm:cxn modelId="{6FB7BDB0-69EF-4EF3-9431-AB82EA182B3E}" srcId="{4BCF22FE-1FF1-4A0F-B784-9D7CFF576F29}" destId="{0C585D76-9BFF-4238-8302-DF70F159D6D8}" srcOrd="4" destOrd="0" parTransId="{C66393C5-4903-4D59-A4F6-41F952A9590E}" sibTransId="{7723DD0E-B142-4885-810F-609A81C6E5F9}"/>
    <dgm:cxn modelId="{CCC0B3B3-0BAB-4BA4-8F1B-652FB11AFE6E}" type="presOf" srcId="{52B52BDC-2288-4EF1-A60E-CB98AFC33623}" destId="{F302275F-4C03-4077-8E67-A43FEF12510A}" srcOrd="0" destOrd="0" presId="urn:microsoft.com/office/officeart/2005/8/layout/radial1"/>
    <dgm:cxn modelId="{65218244-53BA-4882-8C0F-24B61C56E902}" type="presOf" srcId="{B40D1C6D-3B25-422F-B1BB-9213FA4D1E4B}" destId="{5856BD42-7B6A-4816-94FF-3CEA6CACB439}" srcOrd="1" destOrd="0" presId="urn:microsoft.com/office/officeart/2005/8/layout/radial1"/>
    <dgm:cxn modelId="{D4278ADC-6146-461C-A9B1-DF89F7DB7D8D}" type="presOf" srcId="{B40D1C6D-3B25-422F-B1BB-9213FA4D1E4B}" destId="{52548A0B-5020-4AFA-909E-E07DD014F073}" srcOrd="0" destOrd="0" presId="urn:microsoft.com/office/officeart/2005/8/layout/radial1"/>
    <dgm:cxn modelId="{9945DE0C-E9DE-4DAE-A198-814B07618AAD}" srcId="{4BCF22FE-1FF1-4A0F-B784-9D7CFF576F29}" destId="{126FAA0C-26A8-41E9-B3E4-C1E7DFD575C5}" srcOrd="1" destOrd="0" parTransId="{8393EEED-B9B8-45D1-BDF2-D8F794270935}" sibTransId="{B10E6C9A-25D3-450B-8ABD-0E8EC317C2C5}"/>
    <dgm:cxn modelId="{DDF800D6-1B64-424B-9895-AA192C9A36B2}" type="presOf" srcId="{E87797B3-6D4C-446F-AA86-0415CEA599E9}" destId="{8A3D3543-6FBC-46C1-8B3C-093A2F78AE75}" srcOrd="0" destOrd="0" presId="urn:microsoft.com/office/officeart/2005/8/layout/radial1"/>
    <dgm:cxn modelId="{5D91D39A-9738-4699-ABA2-0ECDAA396652}" srcId="{4BCF22FE-1FF1-4A0F-B784-9D7CFF576F29}" destId="{5887114C-F0A0-4366-B184-6DEB8F2A1DB0}" srcOrd="3" destOrd="0" parTransId="{D9DF1156-2E3E-4DDC-922B-2EA3AA64AD52}" sibTransId="{7818AE1B-F0EF-4FDA-B38D-BF314933810E}"/>
    <dgm:cxn modelId="{27142531-EDD8-4736-B3AF-BFD3F266147C}" type="presParOf" srcId="{60D34A6A-2780-4356-A4E5-4120A920AAD3}" destId="{7898C675-ACA7-4B81-83C9-5BF826A0656D}" srcOrd="0" destOrd="0" presId="urn:microsoft.com/office/officeart/2005/8/layout/radial1"/>
    <dgm:cxn modelId="{741E9905-3E86-4121-A123-401FF7E770AB}" type="presParOf" srcId="{60D34A6A-2780-4356-A4E5-4120A920AAD3}" destId="{52548A0B-5020-4AFA-909E-E07DD014F073}" srcOrd="1" destOrd="0" presId="urn:microsoft.com/office/officeart/2005/8/layout/radial1"/>
    <dgm:cxn modelId="{C661B09B-A7F6-4305-8B39-155F9085CB2E}" type="presParOf" srcId="{52548A0B-5020-4AFA-909E-E07DD014F073}" destId="{5856BD42-7B6A-4816-94FF-3CEA6CACB439}" srcOrd="0" destOrd="0" presId="urn:microsoft.com/office/officeart/2005/8/layout/radial1"/>
    <dgm:cxn modelId="{8C3E0325-535D-449B-8EC7-3517F04A9415}" type="presParOf" srcId="{60D34A6A-2780-4356-A4E5-4120A920AAD3}" destId="{8EB3120B-AF85-4DC5-A52D-C2687FC44ED7}" srcOrd="2" destOrd="0" presId="urn:microsoft.com/office/officeart/2005/8/layout/radial1"/>
    <dgm:cxn modelId="{4B4BCD73-3684-4D57-A504-4B4E00BCC40F}" type="presParOf" srcId="{60D34A6A-2780-4356-A4E5-4120A920AAD3}" destId="{F1EF3B64-78EC-4362-BEB9-4DD3F4F3E8AB}" srcOrd="3" destOrd="0" presId="urn:microsoft.com/office/officeart/2005/8/layout/radial1"/>
    <dgm:cxn modelId="{DAD671D8-CAB9-4EBD-A375-9B6A87DD4BED}" type="presParOf" srcId="{F1EF3B64-78EC-4362-BEB9-4DD3F4F3E8AB}" destId="{C2B8900C-04E4-4681-9973-7B43EED8BE7C}" srcOrd="0" destOrd="0" presId="urn:microsoft.com/office/officeart/2005/8/layout/radial1"/>
    <dgm:cxn modelId="{CB2AFB9C-0456-478E-A1E2-44947DD89698}" type="presParOf" srcId="{60D34A6A-2780-4356-A4E5-4120A920AAD3}" destId="{581C30CD-3A89-4D6B-910B-F9E4C08242F8}" srcOrd="4" destOrd="0" presId="urn:microsoft.com/office/officeart/2005/8/layout/radial1"/>
    <dgm:cxn modelId="{926F9039-14A1-4124-A644-8695B2AA3121}" type="presParOf" srcId="{60D34A6A-2780-4356-A4E5-4120A920AAD3}" destId="{8A3D3543-6FBC-46C1-8B3C-093A2F78AE75}" srcOrd="5" destOrd="0" presId="urn:microsoft.com/office/officeart/2005/8/layout/radial1"/>
    <dgm:cxn modelId="{CE2522C9-5AA0-4F4B-8871-F37EA65CDCD4}" type="presParOf" srcId="{8A3D3543-6FBC-46C1-8B3C-093A2F78AE75}" destId="{D1788E20-95B6-44DA-A8F3-02C59B675F53}" srcOrd="0" destOrd="0" presId="urn:microsoft.com/office/officeart/2005/8/layout/radial1"/>
    <dgm:cxn modelId="{4297B374-E96A-4893-A5B1-33417A6FFAFC}" type="presParOf" srcId="{60D34A6A-2780-4356-A4E5-4120A920AAD3}" destId="{F302275F-4C03-4077-8E67-A43FEF12510A}" srcOrd="6" destOrd="0" presId="urn:microsoft.com/office/officeart/2005/8/layout/radial1"/>
    <dgm:cxn modelId="{9721F398-B31C-463F-AFD4-B0C6F3E6FCE9}" type="presParOf" srcId="{60D34A6A-2780-4356-A4E5-4120A920AAD3}" destId="{B169582A-2214-4AB7-821A-1E45FD03EEB7}" srcOrd="7" destOrd="0" presId="urn:microsoft.com/office/officeart/2005/8/layout/radial1"/>
    <dgm:cxn modelId="{D0A21FF0-6438-4469-B51C-BE8CB6820514}" type="presParOf" srcId="{B169582A-2214-4AB7-821A-1E45FD03EEB7}" destId="{9B827A41-7D15-4E25-A5D5-20BE928BE4D1}" srcOrd="0" destOrd="0" presId="urn:microsoft.com/office/officeart/2005/8/layout/radial1"/>
    <dgm:cxn modelId="{202AB6D6-EBA7-4E11-AEF2-B41A92D55FDB}" type="presParOf" srcId="{60D34A6A-2780-4356-A4E5-4120A920AAD3}" destId="{015FA4F6-E9C9-4AA8-A70C-30FA4786106E}" srcOrd="8" destOrd="0" presId="urn:microsoft.com/office/officeart/2005/8/layout/radial1"/>
    <dgm:cxn modelId="{DD237F08-AC10-418C-8F1C-8CC058815EE3}" type="presParOf" srcId="{60D34A6A-2780-4356-A4E5-4120A920AAD3}" destId="{3681715C-20B6-4EAF-9FBA-04D9FD352417}" srcOrd="9" destOrd="0" presId="urn:microsoft.com/office/officeart/2005/8/layout/radial1"/>
    <dgm:cxn modelId="{11B071E5-3F40-440E-AA4C-816B6E5D71E2}" type="presParOf" srcId="{3681715C-20B6-4EAF-9FBA-04D9FD352417}" destId="{A2365616-AA27-47F3-978B-C9FFAA8C91B7}" srcOrd="0" destOrd="0" presId="urn:microsoft.com/office/officeart/2005/8/layout/radial1"/>
    <dgm:cxn modelId="{B197C6AE-6FFA-4C1F-A803-9E84B675AA2D}" type="presParOf" srcId="{60D34A6A-2780-4356-A4E5-4120A920AAD3}" destId="{6BA56A27-5B29-44F9-AABE-9D8CA8AEEA7D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410C0F-99D8-43E1-9400-F44862DA16A5}" type="doc">
      <dgm:prSet loTypeId="urn:microsoft.com/office/officeart/2008/layout/CircularPictureCallout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mk-MK"/>
        </a:p>
      </dgm:t>
    </dgm:pt>
    <dgm:pt modelId="{C81C6A2C-81A3-4B8B-9DB0-44BE1BAD5F1C}">
      <dgm:prSet/>
      <dgm:spPr/>
      <dgm:t>
        <a:bodyPr/>
        <a:lstStyle/>
        <a:p>
          <a:r>
            <a:rPr lang="mk-MK" b="1" dirty="0" smtClean="0">
              <a:solidFill>
                <a:srgbClr val="FFC000"/>
              </a:solidFill>
            </a:rPr>
            <a:t>Занает</a:t>
          </a:r>
          <a:r>
            <a:rPr lang="mk-MK" b="1" dirty="0" smtClean="0"/>
            <a:t> </a:t>
          </a:r>
          <a:r>
            <a:rPr lang="mk-MK" b="1" dirty="0" smtClean="0">
              <a:solidFill>
                <a:srgbClr val="FFC000"/>
              </a:solidFill>
            </a:rPr>
            <a:t>е рачна израбтка на предмети</a:t>
          </a:r>
          <a:r>
            <a:rPr lang="mk-MK" dirty="0" smtClean="0">
              <a:solidFill>
                <a:srgbClr val="FFC000"/>
              </a:solidFill>
            </a:rPr>
            <a:t>.</a:t>
          </a:r>
          <a:endParaRPr lang="mk-MK" dirty="0">
            <a:solidFill>
              <a:srgbClr val="FFC000"/>
            </a:solidFill>
          </a:endParaRPr>
        </a:p>
      </dgm:t>
    </dgm:pt>
    <dgm:pt modelId="{A0398EB0-B6E7-46DB-9E3B-8DA43C1FC1CB}" type="sibTrans" cxnId="{76B8CF36-DDF3-4DE8-A693-18C5A9FC7372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mk-MK"/>
        </a:p>
      </dgm:t>
    </dgm:pt>
    <dgm:pt modelId="{5B225EC5-C6C5-498B-98E5-5F7E13D55DC2}" type="parTrans" cxnId="{76B8CF36-DDF3-4DE8-A693-18C5A9FC7372}">
      <dgm:prSet/>
      <dgm:spPr/>
      <dgm:t>
        <a:bodyPr/>
        <a:lstStyle/>
        <a:p>
          <a:endParaRPr lang="mk-MK"/>
        </a:p>
      </dgm:t>
    </dgm:pt>
    <dgm:pt modelId="{BDB5CE5A-8733-4F22-A16C-1DAD5BFB19FC}">
      <dgm:prSet phldrT="[Text]"/>
      <dgm:spPr/>
      <dgm:t>
        <a:bodyPr/>
        <a:lstStyle/>
        <a:p>
          <a:endParaRPr lang="mk-MK" dirty="0"/>
        </a:p>
      </dgm:t>
    </dgm:pt>
    <dgm:pt modelId="{BC9496EC-DEF0-4698-8C30-835EB81A7318}" type="parTrans" cxnId="{108C839C-84B1-43ED-87CD-1BFC4B7E1773}">
      <dgm:prSet/>
      <dgm:spPr/>
      <dgm:t>
        <a:bodyPr/>
        <a:lstStyle/>
        <a:p>
          <a:endParaRPr lang="mk-MK"/>
        </a:p>
      </dgm:t>
    </dgm:pt>
    <dgm:pt modelId="{65CC1179-CAC8-4436-822C-1A64FDE82329}" type="sibTrans" cxnId="{108C839C-84B1-43ED-87CD-1BFC4B7E177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mk-MK"/>
        </a:p>
      </dgm:t>
    </dgm:pt>
    <dgm:pt modelId="{AF21616E-E1DE-4FB0-A1A4-45A2B6917108}">
      <dgm:prSet phldrT="[Text]"/>
      <dgm:spPr/>
      <dgm:t>
        <a:bodyPr/>
        <a:lstStyle/>
        <a:p>
          <a:endParaRPr lang="mk-MK" dirty="0"/>
        </a:p>
      </dgm:t>
    </dgm:pt>
    <dgm:pt modelId="{CE72F493-9CD2-4B9C-B790-6BCCC70FDDB6}" type="parTrans" cxnId="{899DD6A1-66AA-4058-9231-6E6E71E69DA9}">
      <dgm:prSet/>
      <dgm:spPr/>
      <dgm:t>
        <a:bodyPr/>
        <a:lstStyle/>
        <a:p>
          <a:endParaRPr lang="mk-MK"/>
        </a:p>
      </dgm:t>
    </dgm:pt>
    <dgm:pt modelId="{55D48453-1E7D-4F45-993A-CC3215396685}" type="sibTrans" cxnId="{899DD6A1-66AA-4058-9231-6E6E71E69DA9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mk-MK"/>
        </a:p>
      </dgm:t>
    </dgm:pt>
    <dgm:pt modelId="{6EE904CC-AD9A-453C-B55C-6592CA5CFA41}">
      <dgm:prSet phldrT="[Text]"/>
      <dgm:spPr/>
      <dgm:t>
        <a:bodyPr/>
        <a:lstStyle/>
        <a:p>
          <a:r>
            <a:rPr lang="mk-MK" dirty="0" smtClean="0"/>
            <a:t>Грнчарство</a:t>
          </a:r>
          <a:endParaRPr lang="mk-MK" dirty="0"/>
        </a:p>
      </dgm:t>
    </dgm:pt>
    <dgm:pt modelId="{DC473EDA-6A35-407D-9C0C-6741F7F6C6FA}" type="sibTrans" cxnId="{858577A6-B1E4-45E6-AC1C-526EBCCA5487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mk-MK"/>
        </a:p>
      </dgm:t>
    </dgm:pt>
    <dgm:pt modelId="{3F534BCE-C1CF-4ED2-B274-31035AA38C21}" type="parTrans" cxnId="{858577A6-B1E4-45E6-AC1C-526EBCCA5487}">
      <dgm:prSet/>
      <dgm:spPr/>
      <dgm:t>
        <a:bodyPr/>
        <a:lstStyle/>
        <a:p>
          <a:endParaRPr lang="mk-MK"/>
        </a:p>
      </dgm:t>
    </dgm:pt>
    <dgm:pt modelId="{71E9F7F5-F4F8-4640-8472-91EDFA79EA1C}">
      <dgm:prSet phldrT="[Text]"/>
      <dgm:spPr/>
      <dgm:t>
        <a:bodyPr/>
        <a:lstStyle/>
        <a:p>
          <a:r>
            <a:rPr lang="mk-MK" dirty="0" smtClean="0"/>
            <a:t>Златарство</a:t>
          </a:r>
          <a:endParaRPr lang="mk-MK" dirty="0"/>
        </a:p>
      </dgm:t>
    </dgm:pt>
    <dgm:pt modelId="{52A5B0AC-3D3C-4E0C-AD2A-711A9EF7B937}" type="sibTrans" cxnId="{732098D5-4004-48DA-9969-884F49C037F1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mk-MK"/>
        </a:p>
      </dgm:t>
    </dgm:pt>
    <dgm:pt modelId="{52BF54C1-B2B2-4A23-8784-F6AB2F95F6D4}" type="parTrans" cxnId="{732098D5-4004-48DA-9969-884F49C037F1}">
      <dgm:prSet/>
      <dgm:spPr/>
      <dgm:t>
        <a:bodyPr/>
        <a:lstStyle/>
        <a:p>
          <a:endParaRPr lang="mk-MK"/>
        </a:p>
      </dgm:t>
    </dgm:pt>
    <dgm:pt modelId="{3D47F610-07CC-4456-AE4A-B788956933A2}" type="pres">
      <dgm:prSet presAssocID="{39410C0F-99D8-43E1-9400-F44862DA16A5}" presName="Name0" presStyleCnt="0">
        <dgm:presLayoutVars>
          <dgm:chMax val="7"/>
          <dgm:chPref val="7"/>
          <dgm:dir/>
        </dgm:presLayoutVars>
      </dgm:prSet>
      <dgm:spPr/>
    </dgm:pt>
    <dgm:pt modelId="{D5B087B3-D602-4BA1-8B7B-400F767D12A3}" type="pres">
      <dgm:prSet presAssocID="{39410C0F-99D8-43E1-9400-F44862DA16A5}" presName="Name1" presStyleCnt="0"/>
      <dgm:spPr/>
    </dgm:pt>
    <dgm:pt modelId="{3C947BE1-5036-4008-95DA-7350BF1EE70B}" type="pres">
      <dgm:prSet presAssocID="{A0398EB0-B6E7-46DB-9E3B-8DA43C1FC1CB}" presName="picture_1" presStyleCnt="0"/>
      <dgm:spPr/>
    </dgm:pt>
    <dgm:pt modelId="{668316C2-8ABB-462C-88B8-1015FE9CA91D}" type="pres">
      <dgm:prSet presAssocID="{A0398EB0-B6E7-46DB-9E3B-8DA43C1FC1CB}" presName="pictureRepeatNode" presStyleLbl="alignImgPlace1" presStyleIdx="0" presStyleCnt="5" custScaleX="80531" custScaleY="80530" custLinFactNeighborX="-33352" custLinFactNeighborY="-12500"/>
      <dgm:spPr/>
    </dgm:pt>
    <dgm:pt modelId="{2F3C55AF-980E-46A3-B5C4-FA809245D6F9}" type="pres">
      <dgm:prSet presAssocID="{C81C6A2C-81A3-4B8B-9DB0-44BE1BAD5F1C}" presName="text_1" presStyleLbl="node1" presStyleIdx="0" presStyleCnt="0" custLinFactNeighborX="-1644" custLinFactNeighborY="-49349">
        <dgm:presLayoutVars>
          <dgm:bulletEnabled val="1"/>
        </dgm:presLayoutVars>
      </dgm:prSet>
      <dgm:spPr/>
      <dgm:t>
        <a:bodyPr/>
        <a:lstStyle/>
        <a:p>
          <a:endParaRPr lang="mk-MK"/>
        </a:p>
      </dgm:t>
    </dgm:pt>
    <dgm:pt modelId="{E97B591D-AA2A-4521-A970-DD44EDB85FFD}" type="pres">
      <dgm:prSet presAssocID="{DC473EDA-6A35-407D-9C0C-6741F7F6C6FA}" presName="picture_2" presStyleCnt="0"/>
      <dgm:spPr/>
    </dgm:pt>
    <dgm:pt modelId="{1071E44E-8C0A-4B02-87A1-8E09D5FFFBF6}" type="pres">
      <dgm:prSet presAssocID="{DC473EDA-6A35-407D-9C0C-6741F7F6C6FA}" presName="pictureRepeatNode" presStyleLbl="alignImgPlace1" presStyleIdx="1" presStyleCnt="5" custScaleX="276991" custScaleY="150428" custLinFactNeighborX="-57128" custLinFactNeighborY="-95279"/>
      <dgm:spPr/>
    </dgm:pt>
    <dgm:pt modelId="{F6ADBDA8-2FB0-4908-9190-92C5A2EA9EAB}" type="pres">
      <dgm:prSet presAssocID="{6EE904CC-AD9A-453C-B55C-6592CA5CFA41}" presName="line_2" presStyleLbl="parChTrans1D1" presStyleIdx="0" presStyleCnt="4" custFlipVert="1" custSzY="609599" custScaleX="42306" custLinFactY="-440328" custLinFactNeighborX="-10719" custLinFactNeighborY="-500000"/>
      <dgm:spPr/>
    </dgm:pt>
    <dgm:pt modelId="{114DBDE0-31A2-47EE-A399-68489955305C}" type="pres">
      <dgm:prSet presAssocID="{6EE904CC-AD9A-453C-B55C-6592CA5CFA41}" presName="textparent_2" presStyleLbl="node1" presStyleIdx="0" presStyleCnt="0"/>
      <dgm:spPr/>
    </dgm:pt>
    <dgm:pt modelId="{335A6027-11B6-4798-9F7E-7588F142A7BC}" type="pres">
      <dgm:prSet presAssocID="{6EE904CC-AD9A-453C-B55C-6592CA5CFA41}" presName="text_2" presStyleLbl="revTx" presStyleIdx="0" presStyleCnt="4" custAng="20297931" custScaleX="134558" custScaleY="31616" custLinFactX="-131963" custLinFactNeighborX="-200000" custLinFactNeighborY="-64690">
        <dgm:presLayoutVars>
          <dgm:bulletEnabled val="1"/>
        </dgm:presLayoutVars>
      </dgm:prSet>
      <dgm:spPr/>
      <dgm:t>
        <a:bodyPr/>
        <a:lstStyle/>
        <a:p>
          <a:endParaRPr lang="mk-MK"/>
        </a:p>
      </dgm:t>
    </dgm:pt>
    <dgm:pt modelId="{0B2C21FA-4E23-40DA-8599-AB1A51EFF0DE}" type="pres">
      <dgm:prSet presAssocID="{52A5B0AC-3D3C-4E0C-AD2A-711A9EF7B937}" presName="picture_3" presStyleCnt="0"/>
      <dgm:spPr/>
    </dgm:pt>
    <dgm:pt modelId="{0DEB0628-BD51-42A2-86B5-6F1AFC0E8539}" type="pres">
      <dgm:prSet presAssocID="{52A5B0AC-3D3C-4E0C-AD2A-711A9EF7B937}" presName="pictureRepeatNode" presStyleLbl="alignImgPlace1" presStyleIdx="2" presStyleCnt="5" custScaleX="321548" custScaleY="168637" custLinFactX="33391" custLinFactY="80216" custLinFactNeighborX="100000" custLinFactNeighborY="100000"/>
      <dgm:spPr/>
    </dgm:pt>
    <dgm:pt modelId="{F6015DD5-6CB4-4254-B11E-A5BECB268A2B}" type="pres">
      <dgm:prSet presAssocID="{71E9F7F5-F4F8-4640-8472-91EDFA79EA1C}" presName="line_3" presStyleLbl="parChTrans1D1" presStyleIdx="1" presStyleCnt="4" custSzY="1828800" custScaleX="95830" custLinFactY="754059" custLinFactNeighborX="5098" custLinFactNeighborY="800000"/>
      <dgm:spPr/>
    </dgm:pt>
    <dgm:pt modelId="{BDD9A846-F316-4A5C-A6CB-93AD7696B1D9}" type="pres">
      <dgm:prSet presAssocID="{71E9F7F5-F4F8-4640-8472-91EDFA79EA1C}" presName="textparent_3" presStyleLbl="node1" presStyleIdx="0" presStyleCnt="0"/>
      <dgm:spPr/>
    </dgm:pt>
    <dgm:pt modelId="{127CEDCA-34F7-4B28-B341-670C1FB3E852}" type="pres">
      <dgm:prSet presAssocID="{71E9F7F5-F4F8-4640-8472-91EDFA79EA1C}" presName="text_3" presStyleLbl="revTx" presStyleIdx="1" presStyleCnt="4" custAng="1774130" custScaleX="941363" custScaleY="22462" custLinFactX="-408910" custLinFactNeighborX="-500000" custLinFactNeighborY="91721">
        <dgm:presLayoutVars>
          <dgm:bulletEnabled val="1"/>
        </dgm:presLayoutVars>
      </dgm:prSet>
      <dgm:spPr/>
      <dgm:t>
        <a:bodyPr/>
        <a:lstStyle/>
        <a:p>
          <a:endParaRPr lang="mk-MK"/>
        </a:p>
      </dgm:t>
    </dgm:pt>
    <dgm:pt modelId="{6ADE58A3-49F2-454A-8DA8-CF0A47C14317}" type="pres">
      <dgm:prSet presAssocID="{55D48453-1E7D-4F45-993A-CC3215396685}" presName="picture_4" presStyleCnt="0"/>
      <dgm:spPr/>
    </dgm:pt>
    <dgm:pt modelId="{99C6269E-F5AF-4744-BCAC-58D2D00666A9}" type="pres">
      <dgm:prSet presAssocID="{55D48453-1E7D-4F45-993A-CC3215396685}" presName="pictureRepeatNode" presStyleLbl="alignImgPlace1" presStyleIdx="3" presStyleCnt="5" custScaleX="208780" custScaleY="177699" custLinFactY="60571" custLinFactNeighborX="-99101" custLinFactNeighborY="100000"/>
      <dgm:spPr/>
    </dgm:pt>
    <dgm:pt modelId="{AD45E40B-A9B1-45A2-AFE5-595C8B4F4D05}" type="pres">
      <dgm:prSet presAssocID="{AF21616E-E1DE-4FB0-A1A4-45A2B6917108}" presName="line_4" presStyleLbl="parChTrans1D1" presStyleIdx="2" presStyleCnt="4" custSzY="2035606" custScaleX="64786" custLinFactY="407206" custLinFactNeighborX="-163" custLinFactNeighborY="500000"/>
      <dgm:spPr/>
    </dgm:pt>
    <dgm:pt modelId="{4DBDDEBE-D83C-4BB3-8CF6-9A3925DCF546}" type="pres">
      <dgm:prSet presAssocID="{AF21616E-E1DE-4FB0-A1A4-45A2B6917108}" presName="textparent_4" presStyleLbl="node1" presStyleIdx="0" presStyleCnt="0"/>
      <dgm:spPr/>
    </dgm:pt>
    <dgm:pt modelId="{2CD4C371-7AD2-40DF-A421-C5115EFC6A0E}" type="pres">
      <dgm:prSet presAssocID="{AF21616E-E1DE-4FB0-A1A4-45A2B6917108}" presName="text_4" presStyleLbl="revTx" presStyleIdx="2" presStyleCnt="4">
        <dgm:presLayoutVars>
          <dgm:bulletEnabled val="1"/>
        </dgm:presLayoutVars>
      </dgm:prSet>
      <dgm:spPr/>
    </dgm:pt>
    <dgm:pt modelId="{F95C95B0-E307-4732-B50A-2126F8D29E05}" type="pres">
      <dgm:prSet presAssocID="{65CC1179-CAC8-4436-822C-1A64FDE82329}" presName="picture_5" presStyleCnt="0"/>
      <dgm:spPr/>
    </dgm:pt>
    <dgm:pt modelId="{3712A7FA-4595-4994-8599-D3476096075C}" type="pres">
      <dgm:prSet presAssocID="{65CC1179-CAC8-4436-822C-1A64FDE82329}" presName="pictureRepeatNode" presStyleLbl="alignImgPlace1" presStyleIdx="4" presStyleCnt="5" custScaleX="237892" custScaleY="204585" custLinFactX="-200000" custLinFactNeighborX="-241541" custLinFactNeighborY="63318"/>
      <dgm:spPr/>
    </dgm:pt>
    <dgm:pt modelId="{5B164D98-5C7B-432F-BF81-3BDC47AF7FCA}" type="pres">
      <dgm:prSet presAssocID="{BDB5CE5A-8733-4F22-A16C-1DAD5BFB19FC}" presName="line_5" presStyleLbl="parChTrans1D1" presStyleIdx="3" presStyleCnt="4" custSzY="1371599" custScaleX="25881" custLinFactY="-500000" custLinFactNeighborX="-74202" custLinFactNeighborY="-573678"/>
      <dgm:spPr/>
    </dgm:pt>
    <dgm:pt modelId="{AC04FF96-909B-4B7C-8629-C59CE472D093}" type="pres">
      <dgm:prSet presAssocID="{BDB5CE5A-8733-4F22-A16C-1DAD5BFB19FC}" presName="textparent_5" presStyleLbl="node1" presStyleIdx="0" presStyleCnt="0"/>
      <dgm:spPr/>
    </dgm:pt>
    <dgm:pt modelId="{2CCFD813-AB41-42E9-B3E1-A4E7E85989BA}" type="pres">
      <dgm:prSet presAssocID="{BDB5CE5A-8733-4F22-A16C-1DAD5BFB19FC}" presName="text_5" presStyleLbl="revTx" presStyleIdx="3" presStyleCnt="4">
        <dgm:presLayoutVars>
          <dgm:bulletEnabled val="1"/>
        </dgm:presLayoutVars>
      </dgm:prSet>
      <dgm:spPr/>
    </dgm:pt>
  </dgm:ptLst>
  <dgm:cxnLst>
    <dgm:cxn modelId="{899DD6A1-66AA-4058-9231-6E6E71E69DA9}" srcId="{39410C0F-99D8-43E1-9400-F44862DA16A5}" destId="{AF21616E-E1DE-4FB0-A1A4-45A2B6917108}" srcOrd="3" destOrd="0" parTransId="{CE72F493-9CD2-4B9C-B790-6BCCC70FDDB6}" sibTransId="{55D48453-1E7D-4F45-993A-CC3215396685}"/>
    <dgm:cxn modelId="{76B8CF36-DDF3-4DE8-A693-18C5A9FC7372}" srcId="{39410C0F-99D8-43E1-9400-F44862DA16A5}" destId="{C81C6A2C-81A3-4B8B-9DB0-44BE1BAD5F1C}" srcOrd="0" destOrd="0" parTransId="{5B225EC5-C6C5-498B-98E5-5F7E13D55DC2}" sibTransId="{A0398EB0-B6E7-46DB-9E3B-8DA43C1FC1CB}"/>
    <dgm:cxn modelId="{108C839C-84B1-43ED-87CD-1BFC4B7E1773}" srcId="{39410C0F-99D8-43E1-9400-F44862DA16A5}" destId="{BDB5CE5A-8733-4F22-A16C-1DAD5BFB19FC}" srcOrd="4" destOrd="0" parTransId="{BC9496EC-DEF0-4698-8C30-835EB81A7318}" sibTransId="{65CC1179-CAC8-4436-822C-1A64FDE82329}"/>
    <dgm:cxn modelId="{D2DE6F22-B727-4B5D-BAD0-8E88F7AFE8FE}" type="presOf" srcId="{71E9F7F5-F4F8-4640-8472-91EDFA79EA1C}" destId="{127CEDCA-34F7-4B28-B341-670C1FB3E852}" srcOrd="0" destOrd="0" presId="urn:microsoft.com/office/officeart/2008/layout/CircularPictureCallout"/>
    <dgm:cxn modelId="{858577A6-B1E4-45E6-AC1C-526EBCCA5487}" srcId="{39410C0F-99D8-43E1-9400-F44862DA16A5}" destId="{6EE904CC-AD9A-453C-B55C-6592CA5CFA41}" srcOrd="1" destOrd="0" parTransId="{3F534BCE-C1CF-4ED2-B274-31035AA38C21}" sibTransId="{DC473EDA-6A35-407D-9C0C-6741F7F6C6FA}"/>
    <dgm:cxn modelId="{7438DBEF-E2D9-4831-BBA0-F612B7568E61}" type="presOf" srcId="{39410C0F-99D8-43E1-9400-F44862DA16A5}" destId="{3D47F610-07CC-4456-AE4A-B788956933A2}" srcOrd="0" destOrd="0" presId="urn:microsoft.com/office/officeart/2008/layout/CircularPictureCallout"/>
    <dgm:cxn modelId="{A714903B-C1C6-4627-8D9A-A1AF7911BE99}" type="presOf" srcId="{6EE904CC-AD9A-453C-B55C-6592CA5CFA41}" destId="{335A6027-11B6-4798-9F7E-7588F142A7BC}" srcOrd="0" destOrd="0" presId="urn:microsoft.com/office/officeart/2008/layout/CircularPictureCallout"/>
    <dgm:cxn modelId="{28E98533-4D5C-4D8B-9FEA-898F782BACEE}" type="presOf" srcId="{DC473EDA-6A35-407D-9C0C-6741F7F6C6FA}" destId="{1071E44E-8C0A-4B02-87A1-8E09D5FFFBF6}" srcOrd="0" destOrd="0" presId="urn:microsoft.com/office/officeart/2008/layout/CircularPictureCallout"/>
    <dgm:cxn modelId="{3ED83AF3-E60F-4691-9407-5D1C4FB38A33}" type="presOf" srcId="{65CC1179-CAC8-4436-822C-1A64FDE82329}" destId="{3712A7FA-4595-4994-8599-D3476096075C}" srcOrd="0" destOrd="0" presId="urn:microsoft.com/office/officeart/2008/layout/CircularPictureCallout"/>
    <dgm:cxn modelId="{2A5E9FAA-2901-4B6F-807B-587EC8D40CD7}" type="presOf" srcId="{AF21616E-E1DE-4FB0-A1A4-45A2B6917108}" destId="{2CD4C371-7AD2-40DF-A421-C5115EFC6A0E}" srcOrd="0" destOrd="0" presId="urn:microsoft.com/office/officeart/2008/layout/CircularPictureCallout"/>
    <dgm:cxn modelId="{A23DC59B-9FF9-4E16-80AA-236F0DE72170}" type="presOf" srcId="{55D48453-1E7D-4F45-993A-CC3215396685}" destId="{99C6269E-F5AF-4744-BCAC-58D2D00666A9}" srcOrd="0" destOrd="0" presId="urn:microsoft.com/office/officeart/2008/layout/CircularPictureCallout"/>
    <dgm:cxn modelId="{732098D5-4004-48DA-9969-884F49C037F1}" srcId="{39410C0F-99D8-43E1-9400-F44862DA16A5}" destId="{71E9F7F5-F4F8-4640-8472-91EDFA79EA1C}" srcOrd="2" destOrd="0" parTransId="{52BF54C1-B2B2-4A23-8784-F6AB2F95F6D4}" sibTransId="{52A5B0AC-3D3C-4E0C-AD2A-711A9EF7B937}"/>
    <dgm:cxn modelId="{02506A7C-BF8A-4607-9A36-3D9BEBA24CF5}" type="presOf" srcId="{C81C6A2C-81A3-4B8B-9DB0-44BE1BAD5F1C}" destId="{2F3C55AF-980E-46A3-B5C4-FA809245D6F9}" srcOrd="0" destOrd="0" presId="urn:microsoft.com/office/officeart/2008/layout/CircularPictureCallout"/>
    <dgm:cxn modelId="{04465E58-2AD9-439B-81F5-C7AF29DBC4C6}" type="presOf" srcId="{52A5B0AC-3D3C-4E0C-AD2A-711A9EF7B937}" destId="{0DEB0628-BD51-42A2-86B5-6F1AFC0E8539}" srcOrd="0" destOrd="0" presId="urn:microsoft.com/office/officeart/2008/layout/CircularPictureCallout"/>
    <dgm:cxn modelId="{4E6B5EAA-25DA-49CB-A47A-064E4BCFA9AD}" type="presOf" srcId="{A0398EB0-B6E7-46DB-9E3B-8DA43C1FC1CB}" destId="{668316C2-8ABB-462C-88B8-1015FE9CA91D}" srcOrd="0" destOrd="0" presId="urn:microsoft.com/office/officeart/2008/layout/CircularPictureCallout"/>
    <dgm:cxn modelId="{7A5FF7BC-C199-4F94-81D3-B9B277BEC1CB}" type="presOf" srcId="{BDB5CE5A-8733-4F22-A16C-1DAD5BFB19FC}" destId="{2CCFD813-AB41-42E9-B3E1-A4E7E85989BA}" srcOrd="0" destOrd="0" presId="urn:microsoft.com/office/officeart/2008/layout/CircularPictureCallout"/>
    <dgm:cxn modelId="{948AFDB0-7A25-47C5-A944-73B56CA6C293}" type="presParOf" srcId="{3D47F610-07CC-4456-AE4A-B788956933A2}" destId="{D5B087B3-D602-4BA1-8B7B-400F767D12A3}" srcOrd="0" destOrd="0" presId="urn:microsoft.com/office/officeart/2008/layout/CircularPictureCallout"/>
    <dgm:cxn modelId="{AA252395-993A-42E9-AD3B-D4062CBB0F5F}" type="presParOf" srcId="{D5B087B3-D602-4BA1-8B7B-400F767D12A3}" destId="{3C947BE1-5036-4008-95DA-7350BF1EE70B}" srcOrd="0" destOrd="0" presId="urn:microsoft.com/office/officeart/2008/layout/CircularPictureCallout"/>
    <dgm:cxn modelId="{74F05A57-8A0D-4955-BA5B-AA30A9E7402E}" type="presParOf" srcId="{3C947BE1-5036-4008-95DA-7350BF1EE70B}" destId="{668316C2-8ABB-462C-88B8-1015FE9CA91D}" srcOrd="0" destOrd="0" presId="urn:microsoft.com/office/officeart/2008/layout/CircularPictureCallout"/>
    <dgm:cxn modelId="{A62D651C-D388-4964-A441-1DB8F2F70640}" type="presParOf" srcId="{D5B087B3-D602-4BA1-8B7B-400F767D12A3}" destId="{2F3C55AF-980E-46A3-B5C4-FA809245D6F9}" srcOrd="1" destOrd="0" presId="urn:microsoft.com/office/officeart/2008/layout/CircularPictureCallout"/>
    <dgm:cxn modelId="{823F957F-BBA0-42CB-8717-1F8AFA7B901C}" type="presParOf" srcId="{D5B087B3-D602-4BA1-8B7B-400F767D12A3}" destId="{E97B591D-AA2A-4521-A970-DD44EDB85FFD}" srcOrd="2" destOrd="0" presId="urn:microsoft.com/office/officeart/2008/layout/CircularPictureCallout"/>
    <dgm:cxn modelId="{8F8EF010-061C-4921-99CE-A91684DBF07F}" type="presParOf" srcId="{E97B591D-AA2A-4521-A970-DD44EDB85FFD}" destId="{1071E44E-8C0A-4B02-87A1-8E09D5FFFBF6}" srcOrd="0" destOrd="0" presId="urn:microsoft.com/office/officeart/2008/layout/CircularPictureCallout"/>
    <dgm:cxn modelId="{20BFBD07-EB5B-4CD3-85DF-92349F62952D}" type="presParOf" srcId="{D5B087B3-D602-4BA1-8B7B-400F767D12A3}" destId="{F6ADBDA8-2FB0-4908-9190-92C5A2EA9EAB}" srcOrd="3" destOrd="0" presId="urn:microsoft.com/office/officeart/2008/layout/CircularPictureCallout"/>
    <dgm:cxn modelId="{FEB1B667-0A7D-481E-8CD9-7BB6D1223EA6}" type="presParOf" srcId="{D5B087B3-D602-4BA1-8B7B-400F767D12A3}" destId="{114DBDE0-31A2-47EE-A399-68489955305C}" srcOrd="4" destOrd="0" presId="urn:microsoft.com/office/officeart/2008/layout/CircularPictureCallout"/>
    <dgm:cxn modelId="{43E5688D-E1B2-44C4-AA03-505709F5E884}" type="presParOf" srcId="{114DBDE0-31A2-47EE-A399-68489955305C}" destId="{335A6027-11B6-4798-9F7E-7588F142A7BC}" srcOrd="0" destOrd="0" presId="urn:microsoft.com/office/officeart/2008/layout/CircularPictureCallout"/>
    <dgm:cxn modelId="{1CC4BB06-3CF6-425E-8E52-4DC10D9D3A12}" type="presParOf" srcId="{D5B087B3-D602-4BA1-8B7B-400F767D12A3}" destId="{0B2C21FA-4E23-40DA-8599-AB1A51EFF0DE}" srcOrd="5" destOrd="0" presId="urn:microsoft.com/office/officeart/2008/layout/CircularPictureCallout"/>
    <dgm:cxn modelId="{46E89ED3-ED22-48D4-8F5D-AB70E8B90082}" type="presParOf" srcId="{0B2C21FA-4E23-40DA-8599-AB1A51EFF0DE}" destId="{0DEB0628-BD51-42A2-86B5-6F1AFC0E8539}" srcOrd="0" destOrd="0" presId="urn:microsoft.com/office/officeart/2008/layout/CircularPictureCallout"/>
    <dgm:cxn modelId="{3833A57A-A065-4438-8295-58C1CA8554E2}" type="presParOf" srcId="{D5B087B3-D602-4BA1-8B7B-400F767D12A3}" destId="{F6015DD5-6CB4-4254-B11E-A5BECB268A2B}" srcOrd="6" destOrd="0" presId="urn:microsoft.com/office/officeart/2008/layout/CircularPictureCallout"/>
    <dgm:cxn modelId="{D99CE27F-E658-49C5-B077-3B5420FBA246}" type="presParOf" srcId="{D5B087B3-D602-4BA1-8B7B-400F767D12A3}" destId="{BDD9A846-F316-4A5C-A6CB-93AD7696B1D9}" srcOrd="7" destOrd="0" presId="urn:microsoft.com/office/officeart/2008/layout/CircularPictureCallout"/>
    <dgm:cxn modelId="{6171153B-F5AC-469D-8E72-80C581ECA8DA}" type="presParOf" srcId="{BDD9A846-F316-4A5C-A6CB-93AD7696B1D9}" destId="{127CEDCA-34F7-4B28-B341-670C1FB3E852}" srcOrd="0" destOrd="0" presId="urn:microsoft.com/office/officeart/2008/layout/CircularPictureCallout"/>
    <dgm:cxn modelId="{229C0A6E-903D-4D32-AF1C-217F01772ED7}" type="presParOf" srcId="{D5B087B3-D602-4BA1-8B7B-400F767D12A3}" destId="{6ADE58A3-49F2-454A-8DA8-CF0A47C14317}" srcOrd="8" destOrd="0" presId="urn:microsoft.com/office/officeart/2008/layout/CircularPictureCallout"/>
    <dgm:cxn modelId="{5B916548-2BDF-4CAD-B1E3-C13DC921C060}" type="presParOf" srcId="{6ADE58A3-49F2-454A-8DA8-CF0A47C14317}" destId="{99C6269E-F5AF-4744-BCAC-58D2D00666A9}" srcOrd="0" destOrd="0" presId="urn:microsoft.com/office/officeart/2008/layout/CircularPictureCallout"/>
    <dgm:cxn modelId="{B36802CC-2F57-4ED5-8AD8-E6A82790698D}" type="presParOf" srcId="{D5B087B3-D602-4BA1-8B7B-400F767D12A3}" destId="{AD45E40B-A9B1-45A2-AFE5-595C8B4F4D05}" srcOrd="9" destOrd="0" presId="urn:microsoft.com/office/officeart/2008/layout/CircularPictureCallout"/>
    <dgm:cxn modelId="{E869D2AD-A4AD-4439-9557-39A2C29ED4BF}" type="presParOf" srcId="{D5B087B3-D602-4BA1-8B7B-400F767D12A3}" destId="{4DBDDEBE-D83C-4BB3-8CF6-9A3925DCF546}" srcOrd="10" destOrd="0" presId="urn:microsoft.com/office/officeart/2008/layout/CircularPictureCallout"/>
    <dgm:cxn modelId="{407C5DBD-1E17-4AC0-AE8A-957B109D24A0}" type="presParOf" srcId="{4DBDDEBE-D83C-4BB3-8CF6-9A3925DCF546}" destId="{2CD4C371-7AD2-40DF-A421-C5115EFC6A0E}" srcOrd="0" destOrd="0" presId="urn:microsoft.com/office/officeart/2008/layout/CircularPictureCallout"/>
    <dgm:cxn modelId="{64FB5621-83D8-4FC5-BFAE-55E3DF014E56}" type="presParOf" srcId="{D5B087B3-D602-4BA1-8B7B-400F767D12A3}" destId="{F95C95B0-E307-4732-B50A-2126F8D29E05}" srcOrd="11" destOrd="0" presId="urn:microsoft.com/office/officeart/2008/layout/CircularPictureCallout"/>
    <dgm:cxn modelId="{981F31D3-DD90-497F-B5F4-886543362EA5}" type="presParOf" srcId="{F95C95B0-E307-4732-B50A-2126F8D29E05}" destId="{3712A7FA-4595-4994-8599-D3476096075C}" srcOrd="0" destOrd="0" presId="urn:microsoft.com/office/officeart/2008/layout/CircularPictureCallout"/>
    <dgm:cxn modelId="{F68E9AFC-4D7E-45C2-ADB7-03A7DD633BD1}" type="presParOf" srcId="{D5B087B3-D602-4BA1-8B7B-400F767D12A3}" destId="{5B164D98-5C7B-432F-BF81-3BDC47AF7FCA}" srcOrd="12" destOrd="0" presId="urn:microsoft.com/office/officeart/2008/layout/CircularPictureCallout"/>
    <dgm:cxn modelId="{373BF8B3-8630-4D28-BF41-E02980E3FD92}" type="presParOf" srcId="{D5B087B3-D602-4BA1-8B7B-400F767D12A3}" destId="{AC04FF96-909B-4B7C-8629-C59CE472D093}" srcOrd="13" destOrd="0" presId="urn:microsoft.com/office/officeart/2008/layout/CircularPictureCallout"/>
    <dgm:cxn modelId="{437CAE7E-ACBA-4430-9408-C3601E5E9635}" type="presParOf" srcId="{AC04FF96-909B-4B7C-8629-C59CE472D093}" destId="{2CCFD813-AB41-42E9-B3E1-A4E7E85989BA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8C675-ACA7-4B81-83C9-5BF826A0656D}">
      <dsp:nvSpPr>
        <dsp:cNvPr id="0" name=""/>
        <dsp:cNvSpPr/>
      </dsp:nvSpPr>
      <dsp:spPr>
        <a:xfrm>
          <a:off x="2732053" y="1690810"/>
          <a:ext cx="3107078" cy="32816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2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Архитектура е градежно обликување со обележја на времето во кое се градел некој обејкт.</a:t>
          </a:r>
          <a:endParaRPr lang="mk-MK" sz="2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187074" y="2171401"/>
        <a:ext cx="2197036" cy="2320498"/>
      </dsp:txXfrm>
    </dsp:sp>
    <dsp:sp modelId="{52548A0B-5020-4AFA-909E-E07DD014F073}">
      <dsp:nvSpPr>
        <dsp:cNvPr id="0" name=""/>
        <dsp:cNvSpPr/>
      </dsp:nvSpPr>
      <dsp:spPr>
        <a:xfrm rot="12636235">
          <a:off x="2548338" y="2408045"/>
          <a:ext cx="410374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410374" y="1740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500" kern="1200"/>
        </a:p>
      </dsp:txBody>
      <dsp:txXfrm rot="10800000">
        <a:off x="2743266" y="2415188"/>
        <a:ext cx="20518" cy="20518"/>
      </dsp:txXfrm>
    </dsp:sp>
    <dsp:sp modelId="{8EB3120B-AF85-4DC5-A52D-C2687FC44ED7}">
      <dsp:nvSpPr>
        <dsp:cNvPr id="0" name=""/>
        <dsp:cNvSpPr/>
      </dsp:nvSpPr>
      <dsp:spPr>
        <a:xfrm>
          <a:off x="0" y="285160"/>
          <a:ext cx="2784160" cy="267001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6500" kern="1200" dirty="0"/>
        </a:p>
      </dsp:txBody>
      <dsp:txXfrm>
        <a:off x="407731" y="676174"/>
        <a:ext cx="1968698" cy="1887982"/>
      </dsp:txXfrm>
    </dsp:sp>
    <dsp:sp modelId="{F1EF3B64-78EC-4362-BEB9-4DD3F4F3E8AB}">
      <dsp:nvSpPr>
        <dsp:cNvPr id="0" name=""/>
        <dsp:cNvSpPr/>
      </dsp:nvSpPr>
      <dsp:spPr>
        <a:xfrm rot="19939477">
          <a:off x="5644418" y="2452098"/>
          <a:ext cx="570086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570086" y="1740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500" kern="1200"/>
        </a:p>
      </dsp:txBody>
      <dsp:txXfrm>
        <a:off x="5915209" y="2455249"/>
        <a:ext cx="28504" cy="28504"/>
      </dsp:txXfrm>
    </dsp:sp>
    <dsp:sp modelId="{581C30CD-3A89-4D6B-910B-F9E4C08242F8}">
      <dsp:nvSpPr>
        <dsp:cNvPr id="0" name=""/>
        <dsp:cNvSpPr/>
      </dsp:nvSpPr>
      <dsp:spPr>
        <a:xfrm>
          <a:off x="6009600" y="479047"/>
          <a:ext cx="2677199" cy="249275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6500" kern="1200" dirty="0"/>
        </a:p>
      </dsp:txBody>
      <dsp:txXfrm>
        <a:off x="6401667" y="844102"/>
        <a:ext cx="1893065" cy="1762644"/>
      </dsp:txXfrm>
    </dsp:sp>
    <dsp:sp modelId="{8A3D3543-6FBC-46C1-8B3C-093A2F78AE75}">
      <dsp:nvSpPr>
        <dsp:cNvPr id="0" name=""/>
        <dsp:cNvSpPr/>
      </dsp:nvSpPr>
      <dsp:spPr>
        <a:xfrm rot="1419985">
          <a:off x="5701462" y="4033991"/>
          <a:ext cx="452731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452731" y="1740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500" kern="1200"/>
        </a:p>
      </dsp:txBody>
      <dsp:txXfrm>
        <a:off x="5916509" y="4040075"/>
        <a:ext cx="22636" cy="22636"/>
      </dsp:txXfrm>
    </dsp:sp>
    <dsp:sp modelId="{F302275F-4C03-4077-8E67-A43FEF12510A}">
      <dsp:nvSpPr>
        <dsp:cNvPr id="0" name=""/>
        <dsp:cNvSpPr/>
      </dsp:nvSpPr>
      <dsp:spPr>
        <a:xfrm>
          <a:off x="5978510" y="3542966"/>
          <a:ext cx="2708289" cy="22482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6500" kern="1200" dirty="0"/>
        </a:p>
      </dsp:txBody>
      <dsp:txXfrm>
        <a:off x="6375130" y="3872214"/>
        <a:ext cx="1915049" cy="1589747"/>
      </dsp:txXfrm>
    </dsp:sp>
    <dsp:sp modelId="{B169582A-2214-4AB7-821A-1E45FD03EEB7}">
      <dsp:nvSpPr>
        <dsp:cNvPr id="0" name=""/>
        <dsp:cNvSpPr/>
      </dsp:nvSpPr>
      <dsp:spPr>
        <a:xfrm rot="9626129">
          <a:off x="2583371" y="3877146"/>
          <a:ext cx="236629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236629" y="1740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500" kern="1200"/>
        </a:p>
      </dsp:txBody>
      <dsp:txXfrm rot="10800000">
        <a:off x="2695770" y="3888633"/>
        <a:ext cx="11831" cy="11831"/>
      </dsp:txXfrm>
    </dsp:sp>
    <dsp:sp modelId="{015FA4F6-E9C9-4AA8-A70C-30FA4786106E}">
      <dsp:nvSpPr>
        <dsp:cNvPr id="0" name=""/>
        <dsp:cNvSpPr/>
      </dsp:nvSpPr>
      <dsp:spPr>
        <a:xfrm>
          <a:off x="0" y="3200393"/>
          <a:ext cx="2689024" cy="235295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6500" kern="1200" dirty="0"/>
        </a:p>
      </dsp:txBody>
      <dsp:txXfrm>
        <a:off x="393798" y="3544975"/>
        <a:ext cx="1901428" cy="1663790"/>
      </dsp:txXfrm>
    </dsp:sp>
    <dsp:sp modelId="{3681715C-20B6-4EAF-9FBA-04D9FD352417}">
      <dsp:nvSpPr>
        <dsp:cNvPr id="0" name=""/>
        <dsp:cNvSpPr/>
      </dsp:nvSpPr>
      <dsp:spPr>
        <a:xfrm rot="16505328">
          <a:off x="4289377" y="1525749"/>
          <a:ext cx="310962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310962" y="1740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500" kern="1200"/>
        </a:p>
      </dsp:txBody>
      <dsp:txXfrm>
        <a:off x="4437084" y="1535378"/>
        <a:ext cx="15548" cy="15548"/>
      </dsp:txXfrm>
    </dsp:sp>
    <dsp:sp modelId="{6BA56A27-5B29-44F9-AABE-9D8CA8AEEA7D}">
      <dsp:nvSpPr>
        <dsp:cNvPr id="0" name=""/>
        <dsp:cNvSpPr/>
      </dsp:nvSpPr>
      <dsp:spPr>
        <a:xfrm>
          <a:off x="3458596" y="0"/>
          <a:ext cx="2123628" cy="138946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6500" kern="1200" dirty="0"/>
        </a:p>
      </dsp:txBody>
      <dsp:txXfrm>
        <a:off x="3769594" y="203482"/>
        <a:ext cx="1501632" cy="982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64D98-5C7B-432F-BF81-3BDC47AF7FCA}">
      <dsp:nvSpPr>
        <dsp:cNvPr id="0" name=""/>
        <dsp:cNvSpPr/>
      </dsp:nvSpPr>
      <dsp:spPr>
        <a:xfrm>
          <a:off x="392484" y="3736873"/>
          <a:ext cx="1165530" cy="1371599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5E40B-A9B1-45A2-AFE5-595C8B4F4D05}">
      <dsp:nvSpPr>
        <dsp:cNvPr id="0" name=""/>
        <dsp:cNvSpPr/>
      </dsp:nvSpPr>
      <dsp:spPr>
        <a:xfrm>
          <a:off x="2719149" y="3006991"/>
          <a:ext cx="2428853" cy="2035606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015DD5-6CB4-4254-B11E-A5BECB268A2B}">
      <dsp:nvSpPr>
        <dsp:cNvPr id="0" name=""/>
        <dsp:cNvSpPr/>
      </dsp:nvSpPr>
      <dsp:spPr>
        <a:xfrm>
          <a:off x="2334460" y="1999094"/>
          <a:ext cx="3592705" cy="182880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ADBDA8-2FB0-4908-9190-92C5A2EA9EAB}">
      <dsp:nvSpPr>
        <dsp:cNvPr id="0" name=""/>
        <dsp:cNvSpPr/>
      </dsp:nvSpPr>
      <dsp:spPr>
        <a:xfrm flipV="1">
          <a:off x="2881546" y="599719"/>
          <a:ext cx="1905216" cy="609599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8316C2-8ABB-462C-88B8-1015FE9CA91D}">
      <dsp:nvSpPr>
        <dsp:cNvPr id="0" name=""/>
        <dsp:cNvSpPr/>
      </dsp:nvSpPr>
      <dsp:spPr>
        <a:xfrm>
          <a:off x="0" y="613701"/>
          <a:ext cx="3681877" cy="36818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F3C55AF-980E-46A3-B5C4-FA809245D6F9}">
      <dsp:nvSpPr>
        <dsp:cNvPr id="0" name=""/>
        <dsp:cNvSpPr/>
      </dsp:nvSpPr>
      <dsp:spPr>
        <a:xfrm>
          <a:off x="554022" y="2423290"/>
          <a:ext cx="2926080" cy="1508760"/>
        </a:xfrm>
        <a:prstGeom prst="rect">
          <a:avLst/>
        </a:prstGeom>
        <a:noFill/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3400" b="1" kern="1200" dirty="0" smtClean="0">
              <a:solidFill>
                <a:srgbClr val="FFC000"/>
              </a:solidFill>
            </a:rPr>
            <a:t>Занает</a:t>
          </a:r>
          <a:r>
            <a:rPr lang="mk-MK" sz="3400" b="1" kern="1200" dirty="0" smtClean="0"/>
            <a:t> </a:t>
          </a:r>
          <a:r>
            <a:rPr lang="mk-MK" sz="3400" b="1" kern="1200" dirty="0" smtClean="0">
              <a:solidFill>
                <a:srgbClr val="FFC000"/>
              </a:solidFill>
            </a:rPr>
            <a:t>е рачна израбтка на предмети</a:t>
          </a:r>
          <a:r>
            <a:rPr lang="mk-MK" sz="3400" kern="1200" dirty="0" smtClean="0">
              <a:solidFill>
                <a:srgbClr val="FFC000"/>
              </a:solidFill>
            </a:rPr>
            <a:t>.</a:t>
          </a:r>
          <a:endParaRPr lang="mk-MK" sz="3400" kern="1200" dirty="0">
            <a:solidFill>
              <a:srgbClr val="FFC000"/>
            </a:solidFill>
          </a:endParaRPr>
        </a:p>
      </dsp:txBody>
      <dsp:txXfrm>
        <a:off x="554022" y="2423290"/>
        <a:ext cx="2926080" cy="1508760"/>
      </dsp:txXfrm>
    </dsp:sp>
    <dsp:sp modelId="{1071E44E-8C0A-4B02-87A1-8E09D5FFFBF6}">
      <dsp:nvSpPr>
        <dsp:cNvPr id="0" name=""/>
        <dsp:cNvSpPr/>
      </dsp:nvSpPr>
      <dsp:spPr>
        <a:xfrm>
          <a:off x="4600927" y="0"/>
          <a:ext cx="2786086" cy="151306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35A6027-11B6-4798-9F7E-7588F142A7BC}">
      <dsp:nvSpPr>
        <dsp:cNvPr id="0" name=""/>
        <dsp:cNvSpPr/>
      </dsp:nvSpPr>
      <dsp:spPr>
        <a:xfrm rot="20297931">
          <a:off x="3172114" y="433355"/>
          <a:ext cx="1580581" cy="318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0" rIns="6477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700" kern="1200" dirty="0" smtClean="0"/>
            <a:t>Грнчарство</a:t>
          </a:r>
          <a:endParaRPr lang="mk-MK" sz="1700" kern="1200" dirty="0"/>
        </a:p>
      </dsp:txBody>
      <dsp:txXfrm>
        <a:off x="3172114" y="433355"/>
        <a:ext cx="1580581" cy="318006"/>
      </dsp:txXfrm>
    </dsp:sp>
    <dsp:sp modelId="{0DEB0628-BD51-42A2-86B5-6F1AFC0E8539}">
      <dsp:nvSpPr>
        <dsp:cNvPr id="0" name=""/>
        <dsp:cNvSpPr/>
      </dsp:nvSpPr>
      <dsp:spPr>
        <a:xfrm>
          <a:off x="5538777" y="3318608"/>
          <a:ext cx="3234258" cy="169621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27CEDCA-34F7-4B28-B341-670C1FB3E852}">
      <dsp:nvSpPr>
        <dsp:cNvPr id="0" name=""/>
        <dsp:cNvSpPr/>
      </dsp:nvSpPr>
      <dsp:spPr>
        <a:xfrm rot="1774130">
          <a:off x="3804207" y="3163633"/>
          <a:ext cx="2602644" cy="225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0" rIns="6477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1700" kern="1200" dirty="0" smtClean="0"/>
            <a:t>Златарство</a:t>
          </a:r>
          <a:endParaRPr lang="mk-MK" sz="1700" kern="1200" dirty="0"/>
        </a:p>
      </dsp:txBody>
      <dsp:txXfrm>
        <a:off x="3804207" y="3163633"/>
        <a:ext cx="2602644" cy="225931"/>
      </dsp:txXfrm>
    </dsp:sp>
    <dsp:sp modelId="{99C6269E-F5AF-4744-BCAC-58D2D00666A9}">
      <dsp:nvSpPr>
        <dsp:cNvPr id="0" name=""/>
        <dsp:cNvSpPr/>
      </dsp:nvSpPr>
      <dsp:spPr>
        <a:xfrm>
          <a:off x="3767413" y="4419604"/>
          <a:ext cx="2099992" cy="178736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CD4C371-7AD2-40DF-A421-C5115EFC6A0E}">
      <dsp:nvSpPr>
        <dsp:cNvPr id="0" name=""/>
        <dsp:cNvSpPr/>
      </dsp:nvSpPr>
      <dsp:spPr>
        <a:xfrm>
          <a:off x="6317126" y="3195280"/>
          <a:ext cx="260604" cy="100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0" rIns="6477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1700" kern="1200" dirty="0"/>
        </a:p>
      </dsp:txBody>
      <dsp:txXfrm>
        <a:off x="6317126" y="3195280"/>
        <a:ext cx="260604" cy="1005840"/>
      </dsp:txXfrm>
    </dsp:sp>
    <dsp:sp modelId="{3712A7FA-4595-4994-8599-D3476096075C}">
      <dsp:nvSpPr>
        <dsp:cNvPr id="0" name=""/>
        <dsp:cNvSpPr/>
      </dsp:nvSpPr>
      <dsp:spPr>
        <a:xfrm>
          <a:off x="930984" y="4266802"/>
          <a:ext cx="2392812" cy="205779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CCFD813-AB41-42E9-B3E1-A4E7E85989BA}">
      <dsp:nvSpPr>
        <dsp:cNvPr id="0" name=""/>
        <dsp:cNvSpPr/>
      </dsp:nvSpPr>
      <dsp:spPr>
        <a:xfrm>
          <a:off x="7071506" y="4306276"/>
          <a:ext cx="185166" cy="100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0" rIns="6477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1700" kern="1200" dirty="0"/>
        </a:p>
      </dsp:txBody>
      <dsp:txXfrm>
        <a:off x="7071506" y="4306276"/>
        <a:ext cx="185166" cy="100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k-M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21C79-AAFF-4FFE-811B-7B8A3D6092E2}" type="datetimeFigureOut">
              <a:rPr lang="mk-MK" smtClean="0"/>
              <a:t>18.03.2020</a:t>
            </a:fld>
            <a:endParaRPr lang="mk-M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k-M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k-M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k-M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A9760-0862-4F96-8816-84681A45F446}" type="slidenum">
              <a:rPr lang="mk-MK" smtClean="0"/>
              <a:t>‹#›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95603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A9760-0862-4F96-8816-84681A45F446}" type="slidenum">
              <a:rPr lang="mk-MK" smtClean="0"/>
              <a:t>15</a:t>
            </a:fld>
            <a:endParaRPr lang="mk-MK"/>
          </a:p>
        </p:txBody>
      </p:sp>
    </p:spTree>
    <p:extLst>
      <p:ext uri="{BB962C8B-B14F-4D97-AF65-F5344CB8AC3E}">
        <p14:creationId xmlns:p14="http://schemas.microsoft.com/office/powerpoint/2010/main" val="70517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2" b="6868"/>
          <a:stretch/>
        </p:blipFill>
        <p:spPr bwMode="auto">
          <a:xfrm>
            <a:off x="-152400" y="248444"/>
            <a:ext cx="1787236" cy="210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55" y="289538"/>
            <a:ext cx="2209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62545" y="381000"/>
            <a:ext cx="6144492" cy="66307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Wave1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k-MK" sz="3200" dirty="0" smtClean="0"/>
              <a:t>ОУ,, Крсте Петков Мисирков</a:t>
            </a:r>
            <a:r>
              <a:rPr lang="mk-MK" sz="2800" dirty="0" smtClean="0"/>
              <a:t>“-     Бистрица</a:t>
            </a:r>
            <a:endParaRPr lang="mk-MK" sz="2800" dirty="0"/>
          </a:p>
        </p:txBody>
      </p:sp>
      <p:sp>
        <p:nvSpPr>
          <p:cNvPr id="4" name="Rectangle 3"/>
          <p:cNvSpPr/>
          <p:nvPr/>
        </p:nvSpPr>
        <p:spPr>
          <a:xfrm>
            <a:off x="1364673" y="1734978"/>
            <a:ext cx="5867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k-MK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Наставен предмет: </a:t>
            </a:r>
            <a:r>
              <a:rPr lang="mk-MK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Опшество</a:t>
            </a:r>
            <a:endParaRPr lang="mk-MK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mk-MK" sz="2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Наставна единица : </a:t>
            </a:r>
            <a:r>
              <a:rPr lang="mk-MK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Мојот крај има традиција и минато</a:t>
            </a:r>
            <a:endParaRPr lang="mk-MK" sz="2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mk-MK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mk-MK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Одделение</a:t>
            </a:r>
            <a:r>
              <a:rPr lang="mk-MK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mk-MK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трето) </a:t>
            </a:r>
          </a:p>
          <a:p>
            <a:endParaRPr lang="mk-MK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9459" y="6391319"/>
            <a:ext cx="4207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k-MK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Одделенски наставник: </a:t>
            </a:r>
            <a:r>
              <a:rPr lang="mk-MK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Гица Бизимоска</a:t>
            </a:r>
          </a:p>
        </p:txBody>
      </p:sp>
      <p:sp>
        <p:nvSpPr>
          <p:cNvPr id="6" name="AutoShape 7" descr="Резултат со слика за македонија кар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mk-MK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0" y="4147066"/>
            <a:ext cx="2390775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75628"/>
            <a:ext cx="1905000" cy="20478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Резултат со слика за Република Македонија знам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94" y="4174775"/>
            <a:ext cx="3605357" cy="1873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030036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Резултат со слика за Народни песни и ор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3092"/>
          <a:stretch/>
        </p:blipFill>
        <p:spPr bwMode="auto">
          <a:xfrm>
            <a:off x="207818" y="762000"/>
            <a:ext cx="4419600" cy="514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езултат со слика за Народни везов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64" y="902276"/>
            <a:ext cx="2064327" cy="25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62891"/>
            <a:ext cx="2133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r="12517"/>
          <a:stretch/>
        </p:blipFill>
        <p:spPr bwMode="auto">
          <a:xfrm>
            <a:off x="6629400" y="3553691"/>
            <a:ext cx="21336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429000" y="5646592"/>
            <a:ext cx="3200400" cy="1211408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Македонски народни приказни</a:t>
            </a:r>
            <a:endParaRPr lang="mk-MK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Wave 4"/>
          <p:cNvSpPr/>
          <p:nvPr/>
        </p:nvSpPr>
        <p:spPr>
          <a:xfrm>
            <a:off x="5105400" y="0"/>
            <a:ext cx="3810000" cy="990600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k-MK" b="1" dirty="0" smtClean="0"/>
              <a:t>Народни везови </a:t>
            </a:r>
            <a:endParaRPr lang="mk-MK" b="1" dirty="0"/>
          </a:p>
        </p:txBody>
      </p:sp>
    </p:spTree>
    <p:extLst>
      <p:ext uri="{BB962C8B-B14F-4D97-AF65-F5344CB8AC3E}">
        <p14:creationId xmlns:p14="http://schemas.microsoft.com/office/powerpoint/2010/main" val="15234448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334000" cy="838200"/>
          </a:xfrm>
        </p:spPr>
        <p:txBody>
          <a:bodyPr>
            <a:prstTxWarp prst="textWave1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mk-MK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Архитектура </a:t>
            </a:r>
            <a:endParaRPr lang="mk-MK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7557912"/>
              </p:ext>
            </p:extLst>
          </p:nvPr>
        </p:nvGraphicFramePr>
        <p:xfrm>
          <a:off x="304800" y="1066800"/>
          <a:ext cx="8686800" cy="563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0" y="1219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FFFF00"/>
                </a:solidFill>
              </a:rPr>
              <a:t>Широк Сокак</a:t>
            </a:r>
            <a:endParaRPr lang="mk-MK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219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FFFF00"/>
                </a:solidFill>
              </a:rPr>
              <a:t>Скопско кале</a:t>
            </a:r>
            <a:endParaRPr lang="mk-MK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629033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FFFF00"/>
                </a:solidFill>
              </a:rPr>
              <a:t>Црква</a:t>
            </a:r>
            <a:endParaRPr lang="mk-MK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103453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FFFF00"/>
                </a:solidFill>
              </a:rPr>
              <a:t>Охридска куќа </a:t>
            </a:r>
            <a:endParaRPr lang="mk-MK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3382" y="6400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FFFF00"/>
                </a:solidFill>
              </a:rPr>
              <a:t>Џамија</a:t>
            </a:r>
            <a:endParaRPr lang="mk-MK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58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61336"/>
            <a:ext cx="8686800" cy="685800"/>
          </a:xfrm>
        </p:spPr>
        <p:txBody>
          <a:bodyPr>
            <a:noAutofit/>
          </a:bodyPr>
          <a:lstStyle/>
          <a:p>
            <a:r>
              <a:rPr lang="mk-MK" sz="4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Стари занаети </a:t>
            </a:r>
            <a:endParaRPr lang="mk-MK" sz="4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09597594"/>
              </p:ext>
            </p:extLst>
          </p:nvPr>
        </p:nvGraphicFramePr>
        <p:xfrm>
          <a:off x="0" y="533400"/>
          <a:ext cx="9144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733800" y="2781300"/>
            <a:ext cx="2667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AutoShape 2" descr="Резултат со слика за копанича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mk-MK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40973"/>
            <a:ext cx="2971800" cy="1569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62400" y="2438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dirty="0" smtClean="0"/>
              <a:t>Копаничарство</a:t>
            </a:r>
            <a:endParaRPr lang="mk-MK" dirty="0"/>
          </a:p>
        </p:txBody>
      </p:sp>
      <p:sp>
        <p:nvSpPr>
          <p:cNvPr id="13" name="TextBox 12"/>
          <p:cNvSpPr txBox="1"/>
          <p:nvPr/>
        </p:nvSpPr>
        <p:spPr>
          <a:xfrm rot="2168374">
            <a:off x="3368290" y="429464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dirty="0" smtClean="0"/>
              <a:t>Филигранство</a:t>
            </a:r>
            <a:endParaRPr lang="mk-MK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-1004323" y="5777016"/>
            <a:ext cx="3231654" cy="457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mk-MK" sz="1600" dirty="0" smtClean="0"/>
              <a:t>Т</a:t>
            </a:r>
          </a:p>
          <a:p>
            <a:r>
              <a:rPr lang="mk-MK" sz="1600" dirty="0" smtClean="0"/>
              <a:t>К</a:t>
            </a:r>
          </a:p>
          <a:p>
            <a:r>
              <a:rPr lang="mk-MK" sz="1600" dirty="0" smtClean="0"/>
              <a:t>А</a:t>
            </a:r>
          </a:p>
          <a:p>
            <a:r>
              <a:rPr lang="mk-MK" sz="1600" dirty="0" smtClean="0"/>
              <a:t>Ј</a:t>
            </a:r>
          </a:p>
          <a:p>
            <a:r>
              <a:rPr lang="mk-MK" sz="1600" dirty="0" smtClean="0"/>
              <a:t>А</a:t>
            </a:r>
          </a:p>
          <a:p>
            <a:r>
              <a:rPr lang="mk-MK" sz="1600" dirty="0" smtClean="0"/>
              <a:t>Р</a:t>
            </a:r>
          </a:p>
          <a:p>
            <a:r>
              <a:rPr lang="mk-MK" sz="1600" dirty="0" smtClean="0"/>
              <a:t>С</a:t>
            </a:r>
          </a:p>
          <a:p>
            <a:r>
              <a:rPr lang="mk-MK" sz="1600" dirty="0" smtClean="0"/>
              <a:t>Т</a:t>
            </a:r>
          </a:p>
          <a:p>
            <a:r>
              <a:rPr lang="mk-MK" sz="1600" dirty="0" smtClean="0"/>
              <a:t>В</a:t>
            </a:r>
          </a:p>
          <a:p>
            <a:r>
              <a:rPr lang="mk-MK" dirty="0"/>
              <a:t>о</a:t>
            </a:r>
            <a:endParaRPr lang="mk-MK" dirty="0" smtClean="0"/>
          </a:p>
          <a:p>
            <a:endParaRPr lang="mk-MK" dirty="0"/>
          </a:p>
          <a:p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3166950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>
            <a:prstTxWarp prst="textWave4">
              <a:avLst/>
            </a:prstTxWarp>
            <a:normAutofit/>
          </a:bodyPr>
          <a:lstStyle/>
          <a:p>
            <a:r>
              <a:rPr lang="mk-MK" sz="4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Традиционални јадења</a:t>
            </a:r>
            <a:endParaRPr lang="mk-MK" sz="4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k-MK" b="1" dirty="0" smtClean="0">
                <a:solidFill>
                  <a:srgbClr val="00B050"/>
                </a:solidFill>
              </a:rPr>
              <a:t>Нашата татковина е позната по највкусните  и најубавите </a:t>
            </a:r>
            <a:r>
              <a:rPr lang="mk-MK" b="1" dirty="0" smtClean="0">
                <a:solidFill>
                  <a:schemeClr val="accent5">
                    <a:lumMod val="75000"/>
                  </a:schemeClr>
                </a:solidFill>
              </a:rPr>
              <a:t>СТАРИ ЈАДЕЊА</a:t>
            </a:r>
            <a:r>
              <a:rPr lang="mk-MK" b="1" dirty="0" smtClean="0">
                <a:solidFill>
                  <a:srgbClr val="00B050"/>
                </a:solidFill>
              </a:rPr>
              <a:t>. Тие се подготвувале во земјени тави и се печеле во фурни. </a:t>
            </a:r>
          </a:p>
          <a:p>
            <a:r>
              <a:rPr lang="mk-MK" b="1" dirty="0" smtClean="0">
                <a:solidFill>
                  <a:srgbClr val="00B050"/>
                </a:solidFill>
              </a:rPr>
              <a:t>За да се зачува традицијата, често и денес се отвараат ресторани со </a:t>
            </a:r>
            <a:r>
              <a:rPr lang="mk-MK" b="1" dirty="0" smtClean="0">
                <a:solidFill>
                  <a:schemeClr val="accent5">
                    <a:lumMod val="75000"/>
                  </a:schemeClr>
                </a:solidFill>
              </a:rPr>
              <a:t>ТРАДИЦИОНАЛНИ СТАРИ ЈАДЕЊА.</a:t>
            </a:r>
            <a:r>
              <a:rPr lang="mk-MK" b="1" dirty="0" smtClean="0">
                <a:solidFill>
                  <a:srgbClr val="00B050"/>
                </a:solidFill>
              </a:rPr>
              <a:t> </a:t>
            </a:r>
            <a:endParaRPr lang="mk-MK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56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" b="11818"/>
          <a:stretch/>
        </p:blipFill>
        <p:spPr bwMode="auto">
          <a:xfrm>
            <a:off x="519545" y="76200"/>
            <a:ext cx="3962400" cy="2659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Резултат со слика за погач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b="3465"/>
          <a:stretch/>
        </p:blipFill>
        <p:spPr bwMode="auto">
          <a:xfrm>
            <a:off x="4993396" y="368104"/>
            <a:ext cx="3998204" cy="2517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0"/>
          <a:stretch/>
        </p:blipFill>
        <p:spPr bwMode="auto">
          <a:xfrm>
            <a:off x="4953000" y="3962400"/>
            <a:ext cx="4038600" cy="2405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/>
          <a:stretch/>
        </p:blipFill>
        <p:spPr bwMode="auto">
          <a:xfrm>
            <a:off x="519545" y="3810000"/>
            <a:ext cx="3664527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1272" y="288528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b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  <a:r>
              <a:rPr lang="mk-MK" b="1" dirty="0" smtClean="0">
                <a:solidFill>
                  <a:schemeClr val="accent5">
                    <a:lumMod val="75000"/>
                  </a:schemeClr>
                </a:solidFill>
              </a:rPr>
              <a:t>авче гравче </a:t>
            </a:r>
            <a:endParaRPr lang="mk-MK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636789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mk-MK" b="1" dirty="0" smtClean="0">
                <a:solidFill>
                  <a:schemeClr val="accent5">
                    <a:lumMod val="75000"/>
                  </a:schemeClr>
                </a:solidFill>
              </a:rPr>
              <a:t>хридска пастрмка</a:t>
            </a:r>
            <a:endParaRPr lang="mk-MK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2108" y="6183229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b="1" dirty="0" smtClean="0">
                <a:solidFill>
                  <a:schemeClr val="accent5">
                    <a:lumMod val="75000"/>
                  </a:schemeClr>
                </a:solidFill>
              </a:rPr>
              <a:t>сарма</a:t>
            </a:r>
            <a:endParaRPr lang="mk-MK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3020783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2000" b="1" dirty="0" smtClean="0">
                <a:solidFill>
                  <a:schemeClr val="accent5">
                    <a:lumMod val="75000"/>
                  </a:schemeClr>
                </a:solidFill>
              </a:rPr>
              <a:t>погача </a:t>
            </a:r>
            <a:endParaRPr lang="mk-MK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50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Резултат со слика за бакардан со кисело млек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mk-MK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22" y="160338"/>
            <a:ext cx="4078577" cy="212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19400"/>
            <a:ext cx="5049982" cy="291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Резултат со слика за зелни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89742"/>
            <a:ext cx="319722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341852"/>
            <a:ext cx="2514600" cy="64633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mk-MK" b="1" dirty="0" smtClean="0">
                <a:solidFill>
                  <a:srgbClr val="FF0000"/>
                </a:solidFill>
              </a:rPr>
              <a:t>Бакардан со кисело млеко</a:t>
            </a:r>
            <a:endParaRPr lang="mk-MK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375" y="6324600"/>
            <a:ext cx="2206625" cy="369332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r>
              <a:rPr lang="mk-MK" dirty="0" smtClean="0">
                <a:solidFill>
                  <a:srgbClr val="FF0000"/>
                </a:solidFill>
              </a:rPr>
              <a:t>Зелник</a:t>
            </a:r>
            <a:endParaRPr lang="mk-MK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6038850"/>
            <a:ext cx="2514600" cy="369332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mk-MK" dirty="0" smtClean="0">
                <a:solidFill>
                  <a:srgbClr val="FF0000"/>
                </a:solidFill>
              </a:rPr>
              <a:t>Баклава</a:t>
            </a:r>
            <a:endParaRPr lang="mk-M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833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543800" cy="1066800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mk-MK" sz="4400" b="1" cap="none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>Што научивме?</a:t>
            </a:r>
            <a:r>
              <a:rPr lang="mk-MK" b="1" cap="none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mk-MK" b="1" cap="none" dirty="0" smtClean="0">
                <a:ln/>
                <a:solidFill>
                  <a:schemeClr val="accent3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mk-MK" b="1" cap="none" dirty="0">
              <a:ln/>
              <a:solidFill>
                <a:schemeClr val="accent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029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mk-MK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што сведочат спомениците?</a:t>
            </a:r>
          </a:p>
          <a:p>
            <a:pPr marL="514350" indent="-514350">
              <a:buFont typeface="+mj-lt"/>
              <a:buAutoNum type="arabicPeriod"/>
            </a:pPr>
            <a:r>
              <a:rPr lang="mk-MK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Што е минато, а што историја?</a:t>
            </a:r>
          </a:p>
          <a:p>
            <a:pPr marL="514350" indent="-514350">
              <a:buFont typeface="+mj-lt"/>
              <a:buAutoNum type="arabicPeriod"/>
            </a:pPr>
            <a:r>
              <a:rPr lang="mk-MK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Што е традиција?</a:t>
            </a:r>
          </a:p>
          <a:p>
            <a:pPr marL="514350" indent="-514350">
              <a:buFont typeface="+mj-lt"/>
              <a:buAutoNum type="arabicPeriod"/>
            </a:pPr>
            <a:r>
              <a:rPr lang="mk-MK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Дали твоето училиште го носи името на некоја значајна личност?</a:t>
            </a:r>
          </a:p>
          <a:p>
            <a:pPr marL="514350" indent="-514350">
              <a:buFont typeface="+mj-lt"/>
              <a:buAutoNum type="arabicPeriod"/>
            </a:pPr>
            <a:r>
              <a:rPr lang="mk-MK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Какви стари градби си видел/а и каде?</a:t>
            </a:r>
          </a:p>
          <a:p>
            <a:pPr marL="514350" indent="-514350">
              <a:buFont typeface="+mj-lt"/>
              <a:buAutoNum type="arabicPeriod"/>
            </a:pPr>
            <a:r>
              <a:rPr lang="mk-MK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Наброј некој стари занаети.</a:t>
            </a:r>
          </a:p>
          <a:p>
            <a:pPr marL="514350" indent="-514350">
              <a:buFont typeface="+mj-lt"/>
              <a:buAutoNum type="arabicPeriod"/>
            </a:pPr>
            <a:r>
              <a:rPr lang="mk-MK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што се подготвувале традиционалните јадења?</a:t>
            </a:r>
          </a:p>
          <a:p>
            <a:pPr marL="514350" indent="-514350">
              <a:buFont typeface="+mj-lt"/>
              <a:buAutoNum type="arabicPeriod"/>
            </a:pPr>
            <a:r>
              <a:rPr lang="mk-MK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Која народна песна ја знаеш?</a:t>
            </a:r>
          </a:p>
          <a:p>
            <a:pPr marL="514350" indent="-514350">
              <a:buFont typeface="+mj-lt"/>
              <a:buAutoNum type="arabicPeriod"/>
            </a:pPr>
            <a:endParaRPr lang="mk-MK" dirty="0" smtClean="0"/>
          </a:p>
          <a:p>
            <a:pPr marL="0" indent="0">
              <a:buNone/>
            </a:pP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067953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1752600"/>
            <a:ext cx="49982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mk-MK" sz="5400" b="1" cap="none" spc="0" dirty="0" smtClean="0">
                <a:ln/>
                <a:solidFill>
                  <a:schemeClr val="accent3"/>
                </a:solidFill>
                <a:effectLst/>
              </a:rPr>
              <a:t>Ви благодарам </a:t>
            </a:r>
          </a:p>
          <a:p>
            <a:pPr algn="ctr"/>
            <a:r>
              <a:rPr lang="mk-MK" sz="5400" b="1" dirty="0">
                <a:ln/>
                <a:solidFill>
                  <a:schemeClr val="accent3"/>
                </a:solidFill>
              </a:rPr>
              <a:t>н</a:t>
            </a:r>
            <a:r>
              <a:rPr lang="mk-MK" sz="5400" b="1" dirty="0" smtClean="0">
                <a:ln/>
                <a:solidFill>
                  <a:schemeClr val="accent3"/>
                </a:solidFill>
              </a:rPr>
              <a:t>а вниманието!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4364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6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830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 smtClean="0"/>
              <a:t>Историја и минато </a:t>
            </a:r>
            <a:endParaRPr lang="mk-MK" dirty="0"/>
          </a:p>
        </p:txBody>
      </p:sp>
      <p:sp>
        <p:nvSpPr>
          <p:cNvPr id="4" name="Oval 3"/>
          <p:cNvSpPr/>
          <p:nvPr/>
        </p:nvSpPr>
        <p:spPr>
          <a:xfrm>
            <a:off x="304800" y="1446080"/>
            <a:ext cx="5069673" cy="247983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МИНАТО</a:t>
            </a:r>
            <a:r>
              <a:rPr lang="mk-MK" sz="2400" b="1" dirty="0" smtClean="0">
                <a:latin typeface="Times New Roman" pitchFamily="18" charset="0"/>
                <a:cs typeface="Times New Roman" pitchFamily="18" charset="0"/>
              </a:rPr>
              <a:t>  е нешто што поминало  и завршило,а </a:t>
            </a:r>
            <a:r>
              <a:rPr lang="mk-MK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ИСТОРИЈА</a:t>
            </a:r>
            <a:r>
              <a:rPr lang="mk-MK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k-MK" sz="2400" b="1" dirty="0" smtClean="0">
                <a:latin typeface="Times New Roman" pitchFamily="18" charset="0"/>
                <a:cs typeface="Times New Roman" pitchFamily="18" charset="0"/>
              </a:rPr>
              <a:t>се настани и случки што се случиле во минатото.</a:t>
            </a:r>
            <a:endParaRPr lang="mk-MK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352800" y="3642976"/>
            <a:ext cx="5473059" cy="28714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k-MK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Секоја држава има свое минато и своја историја. И нашата татковина има свое минато и своја историја, кои сведочат за нејзиното постоење.</a:t>
            </a:r>
            <a:endParaRPr lang="mk-MK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63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зултат со слика за Св. Климент и Охридс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80" y="0"/>
            <a:ext cx="4714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езултат со слика за Св. Кирил и методи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181" y="0"/>
            <a:ext cx="485889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9532" y="4343399"/>
            <a:ext cx="3886200" cy="224676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mk-MK" sz="2000" b="1" dirty="0" smtClean="0">
                <a:latin typeface="Times New Roman" pitchFamily="18" charset="0"/>
                <a:cs typeface="Times New Roman" pitchFamily="18" charset="0"/>
              </a:rPr>
              <a:t>Првата словенска азбука – ГЛАГОЛИЦА била напишана од браќата свети Кирил и Методиј.</a:t>
            </a:r>
          </a:p>
          <a:p>
            <a:r>
              <a:rPr lang="mk-MK" sz="2000" b="1" dirty="0" smtClean="0">
                <a:latin typeface="Times New Roman" pitchFamily="18" charset="0"/>
                <a:cs typeface="Times New Roman" pitchFamily="18" charset="0"/>
              </a:rPr>
              <a:t>Глаголицата била преработена од свети Климент кој ја  нарекол КИРИЛИЦА.</a:t>
            </a:r>
            <a:endParaRPr lang="mk-MK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053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27709"/>
            <a:ext cx="8659091" cy="111529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mk-MK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Спомениците</a:t>
            </a:r>
            <a:r>
              <a:rPr lang="mk-MK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 сведоци за минатото. Тие треба да се чуваат и почитуваат бидејќи н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mk-MK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потсетуваат на настаните и личностите од минатото.</a:t>
            </a:r>
            <a:endParaRPr lang="mk-MK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Резултат со слика за крушево македониу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1149927"/>
            <a:ext cx="3692236" cy="2649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630172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1600" b="1" dirty="0" smtClean="0"/>
              <a:t>Споменикот ,,Македониум’’ – Крушево </a:t>
            </a:r>
            <a:endParaRPr lang="mk-MK" sz="1600" b="1" dirty="0"/>
          </a:p>
        </p:txBody>
      </p:sp>
      <p:pic>
        <p:nvPicPr>
          <p:cNvPr id="3076" name="Picture 4" descr="Резултат со слика за непобедените Приле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846513" cy="2520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46566" y="3326056"/>
            <a:ext cx="379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Могила на непобедените - Прилеп</a:t>
            </a:r>
            <a:endParaRPr lang="mk-MK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8" name="Picture 6" descr="Резултат со слика за Мајка Терза споме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94787"/>
            <a:ext cx="2161309" cy="26808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Резултат со слика за Споменик од ноб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" b="16197"/>
          <a:stretch/>
        </p:blipFill>
        <p:spPr bwMode="auto">
          <a:xfrm>
            <a:off x="3679031" y="3834085"/>
            <a:ext cx="5225040" cy="2698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5666510" y="5985163"/>
            <a:ext cx="2971800" cy="831273"/>
          </a:xfrm>
          <a:prstGeom prst="flowChartConnector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dirty="0" smtClean="0"/>
              <a:t>Споменик на НОБ – с.Бистрица</a:t>
            </a:r>
            <a:endParaRPr lang="mk-MK" dirty="0"/>
          </a:p>
        </p:txBody>
      </p:sp>
      <p:sp>
        <p:nvSpPr>
          <p:cNvPr id="7" name="Cloud Callout 6"/>
          <p:cNvSpPr/>
          <p:nvPr/>
        </p:nvSpPr>
        <p:spPr>
          <a:xfrm>
            <a:off x="2230905" y="4115569"/>
            <a:ext cx="1469231" cy="990600"/>
          </a:xfrm>
          <a:prstGeom prst="cloud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k-M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Мајка Тереза </a:t>
            </a:r>
            <a:endParaRPr lang="mk-MK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2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езултат со слика за Хераклеа Битол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3699164" cy="273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293953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Хераклеа - Битола</a:t>
            </a:r>
            <a:endParaRPr lang="mk-MK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0" name="Picture 4" descr="Резултат со слика за Камен мост Скопј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/>
          <a:stretch/>
        </p:blipFill>
        <p:spPr bwMode="auto">
          <a:xfrm>
            <a:off x="4208319" y="358802"/>
            <a:ext cx="4901045" cy="2323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09309" y="28887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Камен мост - Скопје</a:t>
            </a:r>
            <a:endParaRPr lang="mk-MK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35" y="3410588"/>
            <a:ext cx="3838252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5708" y="6382388"/>
            <a:ext cx="3609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Стоби - </a:t>
            </a:r>
            <a:r>
              <a:rPr lang="mk-MK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Теодосијанската палата</a:t>
            </a:r>
            <a:endParaRPr lang="mk-MK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3" name="Picture 7" descr="Резултат со слика за Скендер бег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r="9721"/>
          <a:stretch/>
        </p:blipFill>
        <p:spPr bwMode="auto">
          <a:xfrm>
            <a:off x="4648200" y="3410588"/>
            <a:ext cx="4294909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64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Скендер - бег </a:t>
            </a:r>
            <a:endParaRPr lang="mk-MK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9237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 rot="21118974">
            <a:off x="4792393" y="534073"/>
            <a:ext cx="3291376" cy="3589831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ТРАДИЦИЈАТА е пренесување на културното богатство од минатото.</a:t>
            </a:r>
            <a:endParaRPr lang="mk-MK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Vertical Scroll 4"/>
          <p:cNvSpPr/>
          <p:nvPr/>
        </p:nvSpPr>
        <p:spPr>
          <a:xfrm rot="670353">
            <a:off x="826262" y="127591"/>
            <a:ext cx="3084214" cy="4402796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Народното создавање на песни, приказни, обичаии, носии, ора и друго е </a:t>
            </a:r>
            <a:r>
              <a:rPr lang="mk-MK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ФОЛКЛОР.</a:t>
            </a:r>
          </a:p>
          <a:p>
            <a:pPr algn="ctr"/>
            <a:r>
              <a:rPr lang="mk-MK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Фолклорот се пренесува од постарите на помладите, за да се зачува и да сведочи за минатото.</a:t>
            </a:r>
            <a:endParaRPr lang="mk-MK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1295400" y="4660871"/>
            <a:ext cx="6172200" cy="2057400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k-MK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НАРОДНИТЕ НОСИИ </a:t>
            </a:r>
            <a:r>
              <a:rPr lang="mk-MK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 сочинуваат националното обележје и традицијата на еден народ. </a:t>
            </a:r>
          </a:p>
          <a:p>
            <a:pPr algn="ctr"/>
            <a:r>
              <a:rPr lang="mk-MK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мојот роден крај живеат луѓе со различни обичаи и сите имаат свои носии, фолклор и традиција</a:t>
            </a:r>
            <a:r>
              <a:rPr lang="mk-MK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mk-MK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245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езултат со слика за Народна Македонска носиј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t="5010" r="1853" b="11178"/>
          <a:stretch/>
        </p:blipFill>
        <p:spPr bwMode="auto">
          <a:xfrm>
            <a:off x="228600" y="533400"/>
            <a:ext cx="8647434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757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Резултат со слика за Албанска  носиј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mk-MK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823" y="806445"/>
            <a:ext cx="3646168" cy="250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Ribbon 4"/>
          <p:cNvSpPr/>
          <p:nvPr/>
        </p:nvSpPr>
        <p:spPr>
          <a:xfrm>
            <a:off x="5264240" y="141142"/>
            <a:ext cx="3295935" cy="697923"/>
          </a:xfrm>
          <a:prstGeom prst="ribbon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k-M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Албанска носија</a:t>
            </a:r>
            <a:endParaRPr lang="mk-MK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0" t="10920" r="7594" b="10228"/>
          <a:stretch/>
        </p:blipFill>
        <p:spPr bwMode="auto">
          <a:xfrm rot="21297498">
            <a:off x="155575" y="3657600"/>
            <a:ext cx="3048000" cy="3052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313491" y="3164898"/>
            <a:ext cx="1597025" cy="83820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k-M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Српска носија</a:t>
            </a:r>
            <a:endParaRPr lang="mk-MK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12218" b="10800"/>
          <a:stretch/>
        </p:blipFill>
        <p:spPr bwMode="auto">
          <a:xfrm>
            <a:off x="5915892" y="3583998"/>
            <a:ext cx="2743200" cy="3227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7848600" y="3199534"/>
            <a:ext cx="1600200" cy="76200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k-M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Ромска </a:t>
            </a:r>
          </a:p>
          <a:p>
            <a:pPr algn="ctr"/>
            <a:r>
              <a:rPr lang="mk-M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носија</a:t>
            </a:r>
            <a:endParaRPr lang="mk-MK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4" y="28719"/>
            <a:ext cx="2611582" cy="3360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19400" y="290945"/>
            <a:ext cx="1905000" cy="1096241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k-MK" b="1" dirty="0" smtClean="0"/>
              <a:t>Влашка носија</a:t>
            </a:r>
            <a:endParaRPr lang="mk-MK" b="1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r="19360"/>
          <a:stretch/>
        </p:blipFill>
        <p:spPr bwMode="auto">
          <a:xfrm>
            <a:off x="3731379" y="3954607"/>
            <a:ext cx="2258292" cy="28290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Up Ribbon 9"/>
          <p:cNvSpPr/>
          <p:nvPr/>
        </p:nvSpPr>
        <p:spPr>
          <a:xfrm>
            <a:off x="3931298" y="3389598"/>
            <a:ext cx="1995054" cy="715241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Турска носија</a:t>
            </a:r>
            <a:endParaRPr lang="mk-MK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62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858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3" y="2825461"/>
            <a:ext cx="2860963" cy="304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1981200"/>
            <a:ext cx="4038600" cy="38100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mk-M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Носија е народна облека</a:t>
            </a:r>
            <a:endParaRPr lang="mk-MK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3200"/>
            <a:ext cx="23812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6"/>
          <a:stretch/>
        </p:blipFill>
        <p:spPr bwMode="auto">
          <a:xfrm>
            <a:off x="2902310" y="2743199"/>
            <a:ext cx="3339379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1187" y="6162674"/>
            <a:ext cx="5915025" cy="369332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mk-MK" b="1" dirty="0" smtClean="0"/>
              <a:t>Македонски народни инструменти </a:t>
            </a:r>
            <a:endParaRPr lang="mk-MK" b="1" dirty="0"/>
          </a:p>
        </p:txBody>
      </p:sp>
    </p:spTree>
    <p:extLst>
      <p:ext uri="{BB962C8B-B14F-4D97-AF65-F5344CB8AC3E}">
        <p14:creationId xmlns:p14="http://schemas.microsoft.com/office/powerpoint/2010/main" val="32727713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419</Words>
  <Application>Microsoft Office PowerPoint</Application>
  <PresentationFormat>On-screen Show (4:3)</PresentationFormat>
  <Paragraphs>80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Trek</vt:lpstr>
      <vt:lpstr>PowerPoint Presentation</vt:lpstr>
      <vt:lpstr>Историја и минато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Архитектура </vt:lpstr>
      <vt:lpstr>Стари занаети </vt:lpstr>
      <vt:lpstr>Традиционални јадења</vt:lpstr>
      <vt:lpstr>PowerPoint Presentation</vt:lpstr>
      <vt:lpstr>PowerPoint Presentation</vt:lpstr>
      <vt:lpstr>Што научивме?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23</cp:revision>
  <dcterms:created xsi:type="dcterms:W3CDTF">2006-08-16T00:00:00Z</dcterms:created>
  <dcterms:modified xsi:type="dcterms:W3CDTF">2020-03-18T17:13:36Z</dcterms:modified>
</cp:coreProperties>
</file>