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606D-697D-4960-AEED-7F70FDEB3C57}" type="datetimeFigureOut">
              <a:rPr lang="mk-MK" smtClean="0"/>
              <a:t>16.03.2020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3203-5945-4C20-8A86-8490C50C45E1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  <a:effectLst/>
        </p:spPr>
        <p:txBody>
          <a:bodyPr>
            <a:normAutofit/>
          </a:bodyPr>
          <a:lstStyle/>
          <a:p>
            <a:r>
              <a:rPr lang="mk-MK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Обработка на дијалог 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pPr algn="r"/>
            <a:r>
              <a:rPr lang="mk-MK" sz="1600" dirty="0" smtClean="0"/>
              <a:t>Англиски јазик </a:t>
            </a:r>
            <a:br>
              <a:rPr lang="mk-MK" sz="1600" dirty="0" smtClean="0"/>
            </a:br>
            <a:r>
              <a:rPr lang="en-US" sz="1600" dirty="0" smtClean="0"/>
              <a:t>III</a:t>
            </a:r>
            <a:r>
              <a:rPr lang="mk-MK" sz="1600" dirty="0" err="1" smtClean="0"/>
              <a:t>одд</a:t>
            </a:r>
            <a:endParaRPr lang="mk-MK" sz="1600" dirty="0" smtClean="0"/>
          </a:p>
          <a:p>
            <a:pPr algn="r"/>
            <a:r>
              <a:rPr lang="mk-MK" sz="1600" dirty="0" smtClean="0"/>
              <a:t>учебник : </a:t>
            </a:r>
            <a:r>
              <a:rPr lang="en-US" sz="1600" dirty="0" smtClean="0"/>
              <a:t>New English Adventure (Level 1)</a:t>
            </a:r>
          </a:p>
          <a:p>
            <a:pPr algn="r"/>
            <a:r>
              <a:rPr lang="en-US" sz="1600" dirty="0" smtClean="0"/>
              <a:t>III </a:t>
            </a:r>
            <a:r>
              <a:rPr lang="mk-MK" sz="1600" dirty="0" smtClean="0"/>
              <a:t>седмица Март</a:t>
            </a:r>
          </a:p>
          <a:p>
            <a:pPr algn="r"/>
            <a:r>
              <a:rPr lang="mk-MK" sz="1600" dirty="0" smtClean="0"/>
              <a:t>ТЕМА 6/ ЧАС БР.73</a:t>
            </a:r>
            <a:r>
              <a:rPr lang="mk-MK" sz="1600" dirty="0" smtClean="0"/>
              <a:t/>
            </a:r>
            <a:br>
              <a:rPr lang="mk-MK" sz="1600" dirty="0" smtClean="0"/>
            </a:br>
            <a:r>
              <a:rPr lang="mk-MK" sz="1600" dirty="0" smtClean="0"/>
              <a:t>наставник: Александра Крстевска</a:t>
            </a:r>
          </a:p>
          <a:p>
            <a:pPr algn="r"/>
            <a:r>
              <a:rPr lang="mk-MK" sz="1600" dirty="0" smtClean="0"/>
              <a:t>О.У. Даме Груев Битола</a:t>
            </a:r>
            <a:endParaRPr lang="mk-MK" sz="16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85794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200" dirty="0" smtClean="0">
                <a:solidFill>
                  <a:srgbClr val="FF33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Повторување на вокабуларот за храна</a:t>
            </a:r>
            <a:endParaRPr lang="mk-MK" sz="3200" dirty="0">
              <a:solidFill>
                <a:srgbClr val="FF330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01502"/>
            <a:ext cx="7429552" cy="29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85926"/>
            <a:ext cx="1918923" cy="797960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733"/>
              </a:avLst>
            </a:prstTxWarp>
            <a:spAutoFit/>
          </a:bodyPr>
          <a:lstStyle/>
          <a:p>
            <a:r>
              <a:rPr lang="mk-MK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Вежбаме читање </a:t>
            </a:r>
            <a:endParaRPr lang="mk-MK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628654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3571876"/>
            <a:ext cx="2024978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onions – </a:t>
            </a:r>
            <a:r>
              <a:rPr lang="mk-MK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кромид</a:t>
            </a:r>
          </a:p>
          <a:p>
            <a:r>
              <a:rPr lang="en-US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tomatoes –</a:t>
            </a:r>
            <a:r>
              <a:rPr lang="mk-MK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 домати</a:t>
            </a:r>
          </a:p>
          <a:p>
            <a:r>
              <a:rPr lang="en-US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carrots </a:t>
            </a:r>
            <a:r>
              <a:rPr lang="mk-MK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– моркови</a:t>
            </a:r>
          </a:p>
          <a:p>
            <a:r>
              <a:rPr lang="en-US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soup -</a:t>
            </a:r>
            <a:r>
              <a:rPr lang="mk-MK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 супа</a:t>
            </a:r>
            <a:endParaRPr lang="mk-MK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5731510" cy="573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00892" y="2214554"/>
            <a:ext cx="1320426" cy="1200329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mk-MK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Прочитајте</a:t>
            </a:r>
          </a:p>
          <a:p>
            <a:r>
              <a:rPr lang="mk-MK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Погледнете</a:t>
            </a:r>
          </a:p>
          <a:p>
            <a:r>
              <a:rPr lang="mk-MK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Пополнете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6438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857232"/>
            <a:ext cx="5249514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mk-MK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Погледнете ја вежба бр. 9. Прочитајте и пополнете.</a:t>
            </a:r>
            <a:endParaRPr lang="mk-MK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000240"/>
            <a:ext cx="7638053" cy="1200329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mk-MK" sz="7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ВЕЖБАМЕ ЧИТАЊЕ</a:t>
            </a:r>
            <a:endParaRPr lang="mk-MK" sz="7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0298" y="3714752"/>
          <a:ext cx="4000528" cy="1328742"/>
        </p:xfrm>
        <a:graphic>
          <a:graphicData uri="http://schemas.openxmlformats.org/presentationml/2006/ole">
            <p:oleObj spid="_x0000_s1026" name="Packager Shell Object" showAsIcon="1" r:id="rId3" imgW="2057760" imgH="685800" progId="Package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40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Package</vt:lpstr>
      <vt:lpstr>Обработка на дијалог  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на дијалог /  слушање со разбирање</dc:title>
  <dc:creator>xx</dc:creator>
  <cp:lastModifiedBy>xx</cp:lastModifiedBy>
  <cp:revision>6</cp:revision>
  <dcterms:created xsi:type="dcterms:W3CDTF">2020-03-16T15:27:41Z</dcterms:created>
  <dcterms:modified xsi:type="dcterms:W3CDTF">2020-03-16T16:20:38Z</dcterms:modified>
</cp:coreProperties>
</file>