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11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64DD-AD59-4417-9903-C83909414D58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41A3-FFB9-4D2E-86ED-F23608D6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4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64DD-AD59-4417-9903-C83909414D58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41A3-FFB9-4D2E-86ED-F23608D6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6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64DD-AD59-4417-9903-C83909414D58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41A3-FFB9-4D2E-86ED-F23608D6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03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64DD-AD59-4417-9903-C83909414D58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41A3-FFB9-4D2E-86ED-F23608D616C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0651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64DD-AD59-4417-9903-C83909414D58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41A3-FFB9-4D2E-86ED-F23608D6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32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64DD-AD59-4417-9903-C83909414D58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41A3-FFB9-4D2E-86ED-F23608D6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38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64DD-AD59-4417-9903-C83909414D58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41A3-FFB9-4D2E-86ED-F23608D6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99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64DD-AD59-4417-9903-C83909414D58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41A3-FFB9-4D2E-86ED-F23608D6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94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64DD-AD59-4417-9903-C83909414D58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41A3-FFB9-4D2E-86ED-F23608D6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5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64DD-AD59-4417-9903-C83909414D58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41A3-FFB9-4D2E-86ED-F23608D6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9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64DD-AD59-4417-9903-C83909414D58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41A3-FFB9-4D2E-86ED-F23608D6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5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64DD-AD59-4417-9903-C83909414D58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41A3-FFB9-4D2E-86ED-F23608D6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0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64DD-AD59-4417-9903-C83909414D58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41A3-FFB9-4D2E-86ED-F23608D6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7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64DD-AD59-4417-9903-C83909414D58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41A3-FFB9-4D2E-86ED-F23608D6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7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64DD-AD59-4417-9903-C83909414D58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41A3-FFB9-4D2E-86ED-F23608D6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90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64DD-AD59-4417-9903-C83909414D58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41A3-FFB9-4D2E-86ED-F23608D6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5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64DD-AD59-4417-9903-C83909414D58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041A3-FFB9-4D2E-86ED-F23608D6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4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D3F64DD-AD59-4417-9903-C83909414D58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DD041A3-FFB9-4D2E-86ED-F23608D61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741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riM39LgQF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TYfnlD6jFg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y09oJHaa2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oenglish.org/gr.may3.pdf" TargetMode="External"/><Relationship Id="rId2" Type="http://schemas.openxmlformats.org/officeDocument/2006/relationships/hyperlink" Target="https://www.youtube.com/watch?v=GTIGz9UFEEQ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CF495-6F4B-4067-BB8F-09B6CBB4BA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Unit 9 – What happened?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1E54F0-7F08-4C66-A7E9-DD3207A648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mk-MK" sz="2000" dirty="0"/>
              <a:t>ОСМУ „Д-р Јован Калаузи“ - Битола</a:t>
            </a:r>
            <a:endParaRPr lang="en-US" sz="20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3A2623-C913-450C-8B78-57917C02ED80}"/>
              </a:ext>
            </a:extLst>
          </p:cNvPr>
          <p:cNvSpPr txBox="1">
            <a:spLocks/>
          </p:cNvSpPr>
          <p:nvPr/>
        </p:nvSpPr>
        <p:spPr>
          <a:xfrm>
            <a:off x="2209799" y="5284773"/>
            <a:ext cx="9144000" cy="754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k-MK" sz="2000" dirty="0"/>
              <a:t>Подготви: Шалевска Елена, предметен професор по англиски јазик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1639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DF54-7B08-4D4C-AE86-F0126F97C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2: Fill in with should/</a:t>
            </a:r>
            <a:r>
              <a:rPr lang="en-US" dirty="0" err="1"/>
              <a:t>n’t</a:t>
            </a:r>
            <a:r>
              <a:rPr lang="en-US" dirty="0"/>
              <a:t> have + p.p.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2882E-E66E-4528-B9A5-21F811B59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2322930"/>
            <a:ext cx="10233800" cy="31153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 I told you that you would get lost, you _________ (bring) a map with you.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They had an accident. They _________ (drive) during the storm.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We are late. We ________ (leave) home earlier.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 feel so sick. I _________ (eat) the whole cake.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You have corona now. You ________ (stay) home!</a:t>
            </a:r>
          </a:p>
        </p:txBody>
      </p:sp>
    </p:spTree>
    <p:extLst>
      <p:ext uri="{BB962C8B-B14F-4D97-AF65-F5344CB8AC3E}">
        <p14:creationId xmlns:p14="http://schemas.microsoft.com/office/powerpoint/2010/main" val="3697246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2F097-83F1-45A3-B8D7-0D7958224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32" y="965872"/>
            <a:ext cx="4535905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5. Grammar: Past Modals of Deduction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2E5CB2-FC60-4639-9B7B-234EAAE83EE7}"/>
              </a:ext>
            </a:extLst>
          </p:cNvPr>
          <p:cNvGrpSpPr/>
          <p:nvPr/>
        </p:nvGrpSpPr>
        <p:grpSpPr>
          <a:xfrm>
            <a:off x="5085347" y="705853"/>
            <a:ext cx="6653463" cy="5678905"/>
            <a:chOff x="5295256" y="1038593"/>
            <a:chExt cx="6443554" cy="5391175"/>
          </a:xfrm>
        </p:grpSpPr>
        <p:pic>
          <p:nvPicPr>
            <p:cNvPr id="4098" name="Picture 2" descr="Image result for past modals of deduction">
              <a:extLst>
                <a:ext uri="{FF2B5EF4-FFF2-40B4-BE49-F238E27FC236}">
                  <a16:creationId xmlns:a16="http://schemas.microsoft.com/office/drawing/2014/main" id="{D7D3F171-CD6B-4E5E-A723-2192DC0D05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9" t="9931" r="25438" b="70526"/>
            <a:stretch/>
          </p:blipFill>
          <p:spPr bwMode="auto">
            <a:xfrm>
              <a:off x="5308611" y="1038593"/>
              <a:ext cx="6430199" cy="1738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Image result for past modals of deduction">
              <a:extLst>
                <a:ext uri="{FF2B5EF4-FFF2-40B4-BE49-F238E27FC236}">
                  <a16:creationId xmlns:a16="http://schemas.microsoft.com/office/drawing/2014/main" id="{AC65D13C-4F50-431D-81A2-2C95839D75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7" t="53567" r="25439" b="5324"/>
            <a:stretch/>
          </p:blipFill>
          <p:spPr bwMode="auto">
            <a:xfrm>
              <a:off x="5295256" y="2776905"/>
              <a:ext cx="6443554" cy="3652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5021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past modals of deduction">
            <a:extLst>
              <a:ext uri="{FF2B5EF4-FFF2-40B4-BE49-F238E27FC236}">
                <a16:creationId xmlns:a16="http://schemas.microsoft.com/office/drawing/2014/main" id="{D25495A5-D4CF-4A83-9630-C2A250CD49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t="10437" r="15197" b="14475"/>
          <a:stretch/>
        </p:blipFill>
        <p:spPr bwMode="auto">
          <a:xfrm>
            <a:off x="2406316" y="1155701"/>
            <a:ext cx="7379368" cy="454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904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09C69-DEC7-45C2-8F98-045DB7656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Fill in with the correct past modal for deduction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AEB24-16F2-4C86-87A3-A0E5DA42D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2306889"/>
            <a:ext cx="10233800" cy="337201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Nobody knows exactly why he died. But we think it ________ been an accident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Sarah looked very happy. She ________ passed her driving test.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 can't believe Jim hasn't arrived yet. He ________ taken the correct train.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window was broken, so the thieves ________  got in through that window.</a:t>
            </a:r>
          </a:p>
        </p:txBody>
      </p:sp>
    </p:spTree>
    <p:extLst>
      <p:ext uri="{BB962C8B-B14F-4D97-AF65-F5344CB8AC3E}">
        <p14:creationId xmlns:p14="http://schemas.microsoft.com/office/powerpoint/2010/main" val="1234530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1A85A-946D-48B1-9E00-CCABC2CAD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Need more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EC8C5-527B-444E-8C0C-9E8203488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Watch this video: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https://www.youtube.com/watch?v=_riM39LgQFM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75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E74AA-2AE6-49E2-BB1A-9390FFDD5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Mysterious patterns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23567-6369-4CD6-A5E8-733A7E6F0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0000" y="1984375"/>
            <a:ext cx="5025216" cy="823912"/>
          </a:xfrm>
        </p:spPr>
        <p:txBody>
          <a:bodyPr/>
          <a:lstStyle/>
          <a:p>
            <a:pPr algn="ctr"/>
            <a:r>
              <a:rPr lang="en-US" dirty="0"/>
              <a:t>Read the text on page 91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58B1D-4C28-43B6-B73C-78780B2F7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0000" y="2808287"/>
            <a:ext cx="5025216" cy="3684588"/>
          </a:xfrm>
        </p:spPr>
        <p:txBody>
          <a:bodyPr/>
          <a:lstStyle/>
          <a:p>
            <a:r>
              <a:rPr lang="en-US" dirty="0"/>
              <a:t>Have you heard about these patterns in the field before?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30EF2B-A28E-4F97-96F6-078158E964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9840" y="1984375"/>
            <a:ext cx="5035548" cy="823912"/>
          </a:xfrm>
        </p:spPr>
        <p:txBody>
          <a:bodyPr/>
          <a:lstStyle/>
          <a:p>
            <a:pPr algn="ctr"/>
            <a:r>
              <a:rPr lang="en-US" dirty="0"/>
              <a:t>Now watch this short video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A44A7E-ED28-4235-A103-AE8C492182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9840" y="2808287"/>
            <a:ext cx="5035548" cy="36845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https://www.youtube.com/watch?v=eTYfnlD6jFg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09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094E9-E459-40A0-9286-382C8247D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1. </a:t>
            </a:r>
            <a:r>
              <a:rPr lang="en-US" dirty="0"/>
              <a:t>World Mysteries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C59E8-2C58-4152-93D9-D1E42129F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1603375"/>
          </a:xfrm>
        </p:spPr>
        <p:txBody>
          <a:bodyPr/>
          <a:lstStyle/>
          <a:p>
            <a:r>
              <a:rPr lang="en-US" dirty="0"/>
              <a:t>Read the text on page 85.</a:t>
            </a:r>
          </a:p>
          <a:p>
            <a:r>
              <a:rPr lang="en-US" dirty="0"/>
              <a:t>Which of these mysteries do you find most interesting? Write the answer down in your notebook!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3A888E-46C1-46F4-B79A-EE65DB36D097}"/>
              </a:ext>
            </a:extLst>
          </p:cNvPr>
          <p:cNvSpPr/>
          <p:nvPr/>
        </p:nvSpPr>
        <p:spPr>
          <a:xfrm>
            <a:off x="6096000" y="4653280"/>
            <a:ext cx="4976000" cy="95410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dirty="0"/>
              <a:t>Write an article (120-150 words) </a:t>
            </a:r>
          </a:p>
          <a:p>
            <a:r>
              <a:rPr lang="en-US" sz="2800" dirty="0"/>
              <a:t>on a mystery that you know of.</a:t>
            </a:r>
          </a:p>
        </p:txBody>
      </p:sp>
      <p:pic>
        <p:nvPicPr>
          <p:cNvPr id="1026" name="Picture 2" descr="Image result for writing pen clipart">
            <a:extLst>
              <a:ext uri="{FF2B5EF4-FFF2-40B4-BE49-F238E27FC236}">
                <a16:creationId xmlns:a16="http://schemas.microsoft.com/office/drawing/2014/main" id="{E0ADFC65-F359-4A0C-9DFE-737B7CB29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7" b="93353" l="10000" r="90000">
                        <a14:foregroundMark x1="26860" y1="93353" x2="26860" y2="93353"/>
                        <a14:foregroundMark x1="21860" y1="91728" x2="21860" y2="91728"/>
                        <a14:foregroundMark x1="22209" y1="91728" x2="22209" y2="91728"/>
                        <a14:foregroundMark x1="22209" y1="91728" x2="22209" y2="91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29328" y="4100278"/>
            <a:ext cx="2566672" cy="206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087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B7874-4AAD-4FB2-A4CB-42712525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One of the greatest mysteries nowadays is the one about Area 51.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4C687-463E-418F-A604-4C3E3138D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2352591"/>
            <a:ext cx="10233800" cy="215281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Watch the short video explaining why Area 51 is the center of alien conspiracy theories.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https://www.youtube.com/watch?v=ry09oJHaa2o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128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3234C-6E8C-4468-B2C7-F4809304A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Grammar: Modals of Deduction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82841-90CF-4939-ADAA-F4516D7A3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2226678"/>
            <a:ext cx="10233800" cy="3179512"/>
          </a:xfrm>
        </p:spPr>
        <p:txBody>
          <a:bodyPr/>
          <a:lstStyle/>
          <a:p>
            <a:r>
              <a:rPr lang="en-US" dirty="0"/>
              <a:t>“Deduction” means using the information available to make a guess or draw a conclusion about the facts. </a:t>
            </a:r>
          </a:p>
          <a:p>
            <a:r>
              <a:rPr lang="en-US" dirty="0"/>
              <a:t>Depending on the information available, you might be more certain that your conclusion is true, or less certain that your conclusion is true </a:t>
            </a:r>
          </a:p>
          <a:p>
            <a:r>
              <a:rPr lang="en-US" dirty="0"/>
              <a:t>We use different modal verbs to indicate the degree of certainty.</a:t>
            </a:r>
          </a:p>
        </p:txBody>
      </p:sp>
    </p:spTree>
    <p:extLst>
      <p:ext uri="{BB962C8B-B14F-4D97-AF65-F5344CB8AC3E}">
        <p14:creationId xmlns:p14="http://schemas.microsoft.com/office/powerpoint/2010/main" val="1889127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odals of deduction">
            <a:extLst>
              <a:ext uri="{FF2B5EF4-FFF2-40B4-BE49-F238E27FC236}">
                <a16:creationId xmlns:a16="http://schemas.microsoft.com/office/drawing/2014/main" id="{A0D23C22-4681-4A71-97FB-5D00F3840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737" y="800852"/>
            <a:ext cx="9344526" cy="525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915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0E3CD-3E0B-42D9-BE0E-7EB48C6A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274" y="628399"/>
            <a:ext cx="5530516" cy="1325563"/>
          </a:xfrm>
        </p:spPr>
        <p:txBody>
          <a:bodyPr>
            <a:noAutofit/>
          </a:bodyPr>
          <a:lstStyle/>
          <a:p>
            <a:r>
              <a:rPr lang="en-US" sz="3600" dirty="0"/>
              <a:t>Exercise 1: Fill in with the correct Present Modal of Deduction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9FF65-ED1E-451E-96BD-0370754F3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337" y="1953962"/>
            <a:ext cx="7006389" cy="4575175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The phone is ringing. It _________ be Charlotte; she said she would call this morning.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She ________ be in love with him She told me she hates him.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He _________  be at the gym right now. Sometimes he goes there at this time.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This is not possible. You _________ be serious!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If he drives a jaguar, he _________  be quite rich.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You should pick up the phone. It _________ be an important call.</a:t>
            </a:r>
          </a:p>
          <a:p>
            <a:pPr marL="514350" indent="-514350" algn="just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6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E296B-37E8-4F8C-ACB9-C13E484EC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Need more help?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6BAF1-1F44-4AE3-B434-C58D563FB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Watch this video explaining Modals of Deduction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https://www.youtube.com/watch?v=GTIGz9UFEEQ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Find more exercises at: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http://www.autoenglish.org/gr.may3.pdf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268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02813-1460-46D3-94E7-69C2FC21A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631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3. Vocabulary: Fill in the sentences with the correct adjective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582F1-EAF3-4634-9FEF-A800627AD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842" y="2403141"/>
            <a:ext cx="2466474" cy="2778459"/>
          </a:xfrm>
          <a:ln>
            <a:solidFill>
              <a:schemeClr val="tx1"/>
            </a:solidFill>
            <a:prstDash val="sysDash"/>
          </a:ln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Adjectives:</a:t>
            </a:r>
          </a:p>
          <a:p>
            <a:pPr marL="0" indent="0" algn="ctr">
              <a:buNone/>
            </a:pPr>
            <a:r>
              <a:rPr lang="en-US" dirty="0"/>
              <a:t>Extraterrestrial</a:t>
            </a:r>
          </a:p>
          <a:p>
            <a:pPr marL="0" indent="0" algn="ctr">
              <a:buNone/>
            </a:pPr>
            <a:r>
              <a:rPr lang="en-US" dirty="0"/>
              <a:t>Puzzling</a:t>
            </a:r>
          </a:p>
          <a:p>
            <a:pPr marL="0" indent="0" algn="ctr">
              <a:buNone/>
            </a:pPr>
            <a:r>
              <a:rPr lang="en-US" dirty="0"/>
              <a:t>Mysterious </a:t>
            </a:r>
          </a:p>
          <a:p>
            <a:pPr marL="0" indent="0" algn="ctr">
              <a:buNone/>
            </a:pPr>
            <a:r>
              <a:rPr lang="en-US" dirty="0"/>
              <a:t>Odd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FB5320-5C80-4E1B-8DCB-7C4669CC7A14}"/>
              </a:ext>
            </a:extLst>
          </p:cNvPr>
          <p:cNvSpPr txBox="1">
            <a:spLocks/>
          </p:cNvSpPr>
          <p:nvPr/>
        </p:nvSpPr>
        <p:spPr>
          <a:xfrm>
            <a:off x="4150893" y="2242719"/>
            <a:ext cx="6577265" cy="34361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1. The neighbors thought him very ______ and unusual.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2. There is a dark, __________ building in my town.</a:t>
            </a:r>
          </a:p>
          <a:p>
            <a:pPr marL="0" indent="0">
              <a:buNone/>
            </a:pPr>
            <a:r>
              <a:rPr lang="en-US" dirty="0"/>
              <a:t>3. The government searches for ________ intelligence, you know, aliens and such.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4. Only one, _________ question remains unanswered.</a:t>
            </a:r>
          </a:p>
        </p:txBody>
      </p:sp>
    </p:spTree>
    <p:extLst>
      <p:ext uri="{BB962C8B-B14F-4D97-AF65-F5344CB8AC3E}">
        <p14:creationId xmlns:p14="http://schemas.microsoft.com/office/powerpoint/2010/main" val="1523891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BC810-714D-4292-B1C2-8AB85AB5E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4. Grammar: Should/Shouldn’t have + p</a:t>
            </a:r>
            <a:r>
              <a:rPr lang="mk-MK" sz="4400" dirty="0"/>
              <a:t>.</a:t>
            </a:r>
            <a:r>
              <a:rPr lang="en-US" sz="4400" dirty="0"/>
              <a:t>p.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808A3-813D-4AED-B702-A47168891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84404"/>
            <a:ext cx="4109726" cy="1603375"/>
          </a:xfrm>
        </p:spPr>
        <p:txBody>
          <a:bodyPr/>
          <a:lstStyle/>
          <a:p>
            <a:pPr algn="ctr"/>
            <a:r>
              <a:rPr lang="en-US" dirty="0"/>
              <a:t>Use: Advice for past actions &amp; regret about past actions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1CEBD401-80F9-4AD1-A85E-6F9161163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926" y="1690688"/>
            <a:ext cx="5919537" cy="443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663798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51</TotalTime>
  <Words>624</Words>
  <Application>Microsoft Office PowerPoint</Application>
  <PresentationFormat>Widescreen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Corbel</vt:lpstr>
      <vt:lpstr>Wingdings</vt:lpstr>
      <vt:lpstr>Depth</vt:lpstr>
      <vt:lpstr>Unit 9 – What happened?</vt:lpstr>
      <vt:lpstr>1. World Mysteries</vt:lpstr>
      <vt:lpstr>One of the greatest mysteries nowadays is the one about Area 51. </vt:lpstr>
      <vt:lpstr>2. Grammar: Modals of Deduction</vt:lpstr>
      <vt:lpstr>PowerPoint Presentation</vt:lpstr>
      <vt:lpstr>Exercise 1: Fill in with the correct Present Modal of Deduction</vt:lpstr>
      <vt:lpstr>Need more help? </vt:lpstr>
      <vt:lpstr>3. Vocabulary: Fill in the sentences with the correct adjective</vt:lpstr>
      <vt:lpstr>4. Grammar: Should/Shouldn’t have + p.p.</vt:lpstr>
      <vt:lpstr>Exercise 2: Fill in with should/n’t have + p.p.</vt:lpstr>
      <vt:lpstr>5. Grammar: Past Modals of Deduction</vt:lpstr>
      <vt:lpstr>PowerPoint Presentation</vt:lpstr>
      <vt:lpstr>Fill in with the correct past modal for deduction</vt:lpstr>
      <vt:lpstr>Need more help?</vt:lpstr>
      <vt:lpstr>Mysterious patterns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9 – What happened?</dc:title>
  <dc:creator>Elena</dc:creator>
  <cp:lastModifiedBy>Elena</cp:lastModifiedBy>
  <cp:revision>8</cp:revision>
  <dcterms:created xsi:type="dcterms:W3CDTF">2020-03-17T18:07:37Z</dcterms:created>
  <dcterms:modified xsi:type="dcterms:W3CDTF">2020-03-17T18:58:53Z</dcterms:modified>
</cp:coreProperties>
</file>