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ОРУЖЕНО ВОСТАНИЕ ВО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k-MK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МАКЕДОНИЈА ВО 1941 ГОДИНА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Juruk\Desktop\getImageThumbn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ПОВИК НА БОРБА – ПИСМО НАПИШАНО ОД МЕТОДИЈА ШАТОРОВ-ШАРЛО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ПОВИК ДО СТОЈАНА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:\Users\Juruk\Desktop\vtora svetska vojna\MAKEDONIJA\MetodiShatar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4038600" cy="5791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7" name="Picture 3" descr="C:\Users\Juruk\Desktop\vtora svetska vojna\MAKEDONIJA\Писмото_на_Стој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57200"/>
            <a:ext cx="5029200" cy="5867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ДЕН НА ВОСТАНИЕТО ( </a:t>
            </a:r>
            <a:r>
              <a:rPr lang="mk-M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 ОКТОМВРИ 1941 ГОД </a:t>
            </a:r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Juruk\Desktop\vtora svetska vojna\MAKEDONIJA\Првоборците Мице Козар и Трајко Бошкоски - Тарцан на прилепскиот народноослободителен патизански одред „Гоце Делчев“ (1941 година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5486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МЕСНОСТА </a:t>
            </a:r>
            <a:r>
              <a:rPr lang="mk-MK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ЦРВЕНИ СТЕНИ </a:t>
            </a:r>
            <a:r>
              <a:rPr lang="mk-MK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ФОРМИРАН </a:t>
            </a:r>
            <a:r>
              <a:rPr lang="mk-MK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ПРИЛЕПСКИОТ ПАРТИЗАНСКИ ОДРЕД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,,</a:t>
            </a:r>
            <a:r>
              <a:rPr lang="mk-MK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k-M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ГОЦЕ ДЕЛЧЕВ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НАПАД НА ПРИЛЕП – </a:t>
            </a:r>
            <a:r>
              <a:rPr lang="mk-M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 ОКТОМВРИ 1941 ГОДИНА 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Juruk\Desktop\vtora svetska vojna\MAKEDONIJA\Бугарската полициска станица во Прилеп и план за нејзин напа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33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8" name="Rectangle 7"/>
          <p:cNvSpPr/>
          <p:nvPr/>
        </p:nvSpPr>
        <p:spPr>
          <a:xfrm>
            <a:off x="0" y="533400"/>
            <a:ext cx="9144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БУГАРСКАТА ПОЛИЦИСКА СТАНИЦА, ПОШТАТА И ПТТ ВРСКИТЕ И ЗАТВОРОТ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Бугарската полициска станица во Прилеп и план за нејзин напад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 ОКТОМВРИ 1941 ГОДИНА </a:t>
            </a:r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КАЈ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МЕСНОСТА </a:t>
            </a:r>
            <a:r>
              <a:rPr lang="mk-M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СТУДЕНА ВОДА 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Gorgi\Desktop\MAKEDONIJA\partiza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5867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КОЗЈАЧКИОТ ПАРТИЗАНСКИ ОДРЕД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 ОКТОМВРИ 1941 ГОДИНА </a:t>
            </a:r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КАЈ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МЕСНОСТА МЕНКОВА КОЛИБА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Gorgi\Desktop\MAKEDONIJA\KARADAC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5867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КАРАДАЧКИОТ ПАРТИЗАНСКИ ОДРЕД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ДВАТА ОДРЕДИ РАЗБИЕНИ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Juruk\Desktop\vtora svetska vojna\MAKEDONIJA\Воденицата_на_Карадак_каде_што_бил_разбиен_Карадачкиот_народноослободителен_одре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715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Воденицата на Карадак каде што бил разбиен Карадачкиотнародноослободителен одред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Juruk\Desktop\vtora svetska vojna\MAKEDONIJA\Некролог_за_загинатите_борци_на_Козјачкиот_и_Карадачкиот_одред,_19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Некролог за загинатите борци на Козјачкиот и Карадачкиот одред, 1945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ВИДОВИ НА ОТПОР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6248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447800" y="3733800"/>
            <a:ext cx="62484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09600"/>
            <a:ext cx="4572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НЕВООРУЖЕН ОТПОР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609600"/>
            <a:ext cx="4572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ВООРУЖЕН ОТПОР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905000"/>
            <a:ext cx="38862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ПЛАЌАЊЕ НА ДАНОЦИ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276600"/>
            <a:ext cx="38100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ОДБЕГНУВАЊЕ НА МОБИЛИЗАЦИЈА ВО ТУЃИ ВОЈСКИ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4267200"/>
            <a:ext cx="26670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ctr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5181600"/>
            <a:ext cx="39624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ОТПОР ПРОТИВ НАСТАВАТА НА ТУЃИ ЈАЗИЦИ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orgi\Desktop\partiza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143000"/>
            <a:ext cx="4572000" cy="5715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ОРГАНИЗИРАЊЕ  НА ОРУЖЕНО ВОСТАНИЕ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144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ОРГАНИЗИРАНО ВОСТАНИЕ ВО МАКЕДОНИЈА ПОТРЕБНА Е </a:t>
            </a:r>
            <a:r>
              <a:rPr lang="mk-M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КПМ 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371600"/>
            <a:ext cx="3429000" cy="1676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КОМИНТЕРНАТА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62400" y="2057400"/>
            <a:ext cx="12192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1371600"/>
            <a:ext cx="34290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КПЈ</a:t>
            </a:r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КОМУНИСТИЧКА ПАРТИЈА НА ЈУГОСЛАВИЈА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6819900" y="3695700"/>
            <a:ext cx="12192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4724400"/>
            <a:ext cx="34290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БКП – </a:t>
            </a:r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БУГАРСКА КОМУНИСТИЧКА ПАРТИЈА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4038600" y="5410200"/>
            <a:ext cx="12192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4648200"/>
            <a:ext cx="34290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КПМ</a:t>
            </a:r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КОМУНИСТИЧКА ПАРТИЈА НА МАКЕДОНИЈА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ОРГАНИЗИРАЊЕ  НА ОРУЖЕНО ВОСТАНИЕ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90600"/>
            <a:ext cx="4876800" cy="2667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ПК</a:t>
            </a:r>
            <a:r>
              <a:rPr lang="mk-MK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ПОКРАИНСКИ КОМИТЕТ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57600"/>
            <a:ext cx="4876800" cy="3200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ТЕЛО ШТО ЌЕ РАБОТИ ЗА ФОРМИРАЊЕ КПМ</a:t>
            </a:r>
          </a:p>
          <a:p>
            <a:pPr algn="ctr"/>
            <a:endParaRPr lang="mk-MK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ЗАМЕНА ДО ФОРМИРАЊЕТО НА КПМ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91440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 МАКЕДОНИЈА СЕ ФОРМИРА 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ПК – ПОКРАИНСКИ КОМИТЕТ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C:\Users\Juruk\Desktop\vtora svetska vojna\MAKEDONIJA\MetodiShatar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4267200" cy="46482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876800" y="6248400"/>
            <a:ext cx="42672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МЕТОДИЈА ШАТОРОВ - ШАРЛО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990600"/>
            <a:ext cx="42672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ПРЕДСЕДАТЕЛ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34290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КПЈ</a:t>
            </a:r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КОМУНИСТИЧКА ПАРТИЈА НА ЈУГОСЛАВИЈА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НЕДОРАЗБИРАЊЕ И РАЗИДУВАЊЕ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419600"/>
            <a:ext cx="34290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БКП – </a:t>
            </a:r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БУГАРСКА КОМУНИСТИЧКА ПАРТИЈА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038600" y="1676400"/>
            <a:ext cx="990600" cy="4343400"/>
          </a:xfrm>
          <a:prstGeom prst="rightBrac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Juruk\Desktop\vtora svetska vojna\MAKEDONIJA\MetodiShatar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447800"/>
            <a:ext cx="35814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ДЕЈНОСТА НА ПК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6248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762000"/>
            <a:ext cx="34290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ВОЕНИ ШТАБОВИ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81600" y="762000"/>
            <a:ext cx="36576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КОМИСИИ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4000500" y="38100"/>
            <a:ext cx="1143000" cy="5943600"/>
          </a:xfrm>
          <a:prstGeom prst="leftBrac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8600" y="4876800"/>
            <a:ext cx="27432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ПАРИ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3657600"/>
            <a:ext cx="79248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СОБИРАЊЕ НА ПОМОШ И ФОРМИРАЊЕ НА ПАРТИЗАНСИ ОДРЕДИ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76600" y="4876800"/>
            <a:ext cx="27432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ОБЛЕКА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72200" y="4876800"/>
            <a:ext cx="27432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ОБУВКИ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ОГАНИЗИРАЊЕ НА ДИВЕРЗАНТСКИ АКЦИИ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144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РУДНИКОТ ЗА ХРОМ РАДУША, АЕРОДРОМОТ ПЕТРОВЕЦ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orgi\Desktop\MAKEDONIJA\Диверзантска_акција_на_Железничката_станиц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257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УНИШТЕНИ ЖЕЛЕЗНИЧКИ  ЛИНИИ И ВОЗОВИ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НАРОДНИ ХЕРОИ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Juruk\Desktop\vtora svetska vojna\MAKEDONIJA\Boro_Petrusev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4495800" cy="5181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0" y="6324600"/>
            <a:ext cx="44958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УБИВА НЕПРИЈАТЕЛСКИ ВОЈНИК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Juruk\Desktop\vtora svetska vojna\MAKEDONIJA\Диме_Поп_Атанасов prvata zrtva protiv bugarskata okupatori vo makedoni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43000"/>
            <a:ext cx="4572000" cy="5181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495800" y="6324600"/>
            <a:ext cx="46482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ПРВАТА ЖРТВА ВО МАКЕДОНИЈА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4572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БОРО ПЕТРУШЕВСКИ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609600"/>
            <a:ext cx="4572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ДИМЕ ПОП АТАНАСОВ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ИЛЕГАЛНИ(ЗАБРАНЕТИ) ВЕСНИЦИ СО КОИСЕ ПОВИКУВА НА БОРБА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Gorgi\Desktop\MAKEDONIJA\468px-Дедо_Ив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344</TotalTime>
  <Words>269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Theme3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ОРУЖЕНО ВОСТАНИЕ ВО Македонија во 1941 година</dc:title>
  <dc:creator>Juruk</dc:creator>
  <cp:lastModifiedBy>SmartTabla</cp:lastModifiedBy>
  <cp:revision>50</cp:revision>
  <dcterms:created xsi:type="dcterms:W3CDTF">2006-08-16T00:00:00Z</dcterms:created>
  <dcterms:modified xsi:type="dcterms:W3CDTF">2013-02-04T12:54:34Z</dcterms:modified>
</cp:coreProperties>
</file>