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295400"/>
          </a:xfrm>
        </p:spPr>
        <p:txBody>
          <a:bodyPr>
            <a:normAutofit/>
          </a:bodyPr>
          <a:lstStyle/>
          <a:p>
            <a:r>
              <a:rPr lang="mk-MK" sz="3600" dirty="0" smtClean="0"/>
              <a:t>СОУ „ТАКИ Даскало„-битола</a:t>
            </a:r>
            <a:br>
              <a:rPr lang="mk-MK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0"/>
            <a:ext cx="8382000" cy="4038600"/>
          </a:xfrm>
        </p:spPr>
        <p:txBody>
          <a:bodyPr>
            <a:normAutofit/>
          </a:bodyPr>
          <a:lstStyle/>
          <a:p>
            <a:r>
              <a:rPr lang="mk-MK" dirty="0" smtClean="0"/>
              <a:t>Проф. Живка Танушева Ицаноска</a:t>
            </a:r>
          </a:p>
          <a:p>
            <a:endParaRPr lang="mk-MK" dirty="0" smtClean="0"/>
          </a:p>
          <a:p>
            <a:endParaRPr lang="mk-MK" dirty="0" smtClean="0"/>
          </a:p>
          <a:p>
            <a:r>
              <a:rPr lang="mk-MK" dirty="0" smtClean="0"/>
              <a:t>ТЕХНОЛОГИЈА НА ИЗРАБОТКА НА ОБЛЕКА</a:t>
            </a:r>
          </a:p>
          <a:p>
            <a:r>
              <a:rPr lang="mk-MK" dirty="0" smtClean="0"/>
              <a:t>За </a:t>
            </a:r>
            <a:r>
              <a:rPr lang="en-US" dirty="0" smtClean="0"/>
              <a:t>II</a:t>
            </a:r>
            <a:r>
              <a:rPr lang="mk-MK" dirty="0" smtClean="0"/>
              <a:t> година, текстилно-кожарска струка, техничар за дизајн на облека</a:t>
            </a:r>
            <a:endParaRPr lang="mk-MK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ОПЕРАЦИОНЕН ПЛАН НА РАБОТА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Во</a:t>
            </a:r>
            <a:r>
              <a:rPr lang="en-US" dirty="0" smtClean="0"/>
              <a:t> </a:t>
            </a:r>
            <a:r>
              <a:rPr lang="en-US" dirty="0" err="1" smtClean="0"/>
              <a:t>индустријата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облека</a:t>
            </a:r>
            <a:r>
              <a:rPr lang="en-US" dirty="0" smtClean="0"/>
              <a:t>,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секој</a:t>
            </a:r>
            <a:r>
              <a:rPr lang="en-US" dirty="0" smtClean="0"/>
              <a:t> </a:t>
            </a:r>
            <a:r>
              <a:rPr lang="en-US" dirty="0" err="1" smtClean="0"/>
              <a:t>предмет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endParaRPr lang="mk-MK" dirty="0" smtClean="0"/>
          </a:p>
          <a:p>
            <a:pPr>
              <a:buNone/>
            </a:pPr>
            <a:r>
              <a:rPr lang="en-US" dirty="0" err="1" smtClean="0"/>
              <a:t>облека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изработува</a:t>
            </a:r>
            <a:r>
              <a:rPr lang="en-US" dirty="0" smtClean="0"/>
              <a:t> </a:t>
            </a:r>
            <a:r>
              <a:rPr lang="en-US" dirty="0" err="1" smtClean="0"/>
              <a:t>план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технолошките</a:t>
            </a:r>
            <a:r>
              <a:rPr lang="en-US" dirty="0" smtClean="0"/>
              <a:t> </a:t>
            </a:r>
            <a:endParaRPr lang="mk-MK" dirty="0" smtClean="0"/>
          </a:p>
          <a:p>
            <a:pPr>
              <a:buNone/>
            </a:pPr>
            <a:r>
              <a:rPr lang="en-US" dirty="0" err="1" smtClean="0"/>
              <a:t>операции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технолошките</a:t>
            </a:r>
            <a:r>
              <a:rPr lang="en-US" dirty="0" smtClean="0"/>
              <a:t> </a:t>
            </a:r>
            <a:r>
              <a:rPr lang="en-US" dirty="0" err="1" smtClean="0"/>
              <a:t>процеси</a:t>
            </a:r>
            <a:r>
              <a:rPr lang="en-US" dirty="0" smtClean="0"/>
              <a:t>: </a:t>
            </a:r>
            <a:r>
              <a:rPr lang="en-US" dirty="0" err="1" smtClean="0"/>
              <a:t>кроење</a:t>
            </a:r>
            <a:r>
              <a:rPr lang="en-US" dirty="0" smtClean="0"/>
              <a:t>, </a:t>
            </a:r>
            <a:endParaRPr lang="mk-MK" dirty="0" smtClean="0"/>
          </a:p>
          <a:p>
            <a:pPr>
              <a:buNone/>
            </a:pPr>
            <a:r>
              <a:rPr lang="en-US" dirty="0" err="1" smtClean="0"/>
              <a:t>шиење</a:t>
            </a:r>
            <a:r>
              <a:rPr lang="en-US" dirty="0" smtClean="0"/>
              <a:t> </a:t>
            </a:r>
            <a:r>
              <a:rPr lang="en-US" dirty="0" smtClean="0"/>
              <a:t>и </a:t>
            </a:r>
            <a:r>
              <a:rPr lang="en-US" dirty="0" err="1" smtClean="0"/>
              <a:t>доработка.Планот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технолошките</a:t>
            </a:r>
            <a:r>
              <a:rPr lang="en-US" dirty="0" smtClean="0"/>
              <a:t> </a:t>
            </a:r>
            <a:endParaRPr lang="mk-MK" dirty="0" smtClean="0"/>
          </a:p>
          <a:p>
            <a:pPr>
              <a:buNone/>
            </a:pPr>
            <a:r>
              <a:rPr lang="en-US" dirty="0" err="1" smtClean="0"/>
              <a:t>операции</a:t>
            </a:r>
            <a:r>
              <a:rPr lang="en-US" dirty="0" smtClean="0"/>
              <a:t> </a:t>
            </a:r>
            <a:r>
              <a:rPr lang="en-US" dirty="0" err="1" smtClean="0"/>
              <a:t>содржи</a:t>
            </a:r>
            <a:r>
              <a:rPr lang="en-US" dirty="0" smtClean="0"/>
              <a:t> </a:t>
            </a:r>
            <a:r>
              <a:rPr lang="en-US" dirty="0" err="1" smtClean="0"/>
              <a:t>основни</a:t>
            </a:r>
            <a:r>
              <a:rPr lang="en-US" dirty="0" smtClean="0"/>
              <a:t> </a:t>
            </a:r>
            <a:r>
              <a:rPr lang="en-US" dirty="0" err="1" smtClean="0"/>
              <a:t>податоци</a:t>
            </a:r>
            <a:r>
              <a:rPr lang="en-US" dirty="0" smtClean="0"/>
              <a:t> </a:t>
            </a:r>
            <a:r>
              <a:rPr lang="en-US" dirty="0" err="1" smtClean="0"/>
              <a:t>кои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endParaRPr lang="mk-MK" dirty="0" smtClean="0"/>
          </a:p>
          <a:p>
            <a:pPr>
              <a:buNone/>
            </a:pPr>
            <a:r>
              <a:rPr lang="en-US" dirty="0" err="1" smtClean="0"/>
              <a:t>потребни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изработка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останатата</a:t>
            </a:r>
            <a:r>
              <a:rPr lang="en-US" dirty="0" smtClean="0"/>
              <a:t> </a:t>
            </a:r>
            <a:r>
              <a:rPr lang="en-US" dirty="0" err="1" smtClean="0"/>
              <a:t>технолошка</a:t>
            </a:r>
            <a:r>
              <a:rPr lang="en-US" dirty="0" smtClean="0"/>
              <a:t> </a:t>
            </a:r>
            <a:endParaRPr lang="mk-MK" dirty="0" smtClean="0"/>
          </a:p>
          <a:p>
            <a:pPr>
              <a:buNone/>
            </a:pPr>
            <a:r>
              <a:rPr lang="en-US" dirty="0" err="1" smtClean="0"/>
              <a:t>документација</a:t>
            </a:r>
            <a:r>
              <a:rPr lang="en-US" dirty="0" smtClean="0"/>
              <a:t>. </a:t>
            </a:r>
            <a:r>
              <a:rPr lang="en-US" dirty="0" err="1" smtClean="0"/>
              <a:t>Овој</a:t>
            </a:r>
            <a:r>
              <a:rPr lang="en-US" dirty="0" smtClean="0"/>
              <a:t> </a:t>
            </a:r>
            <a:r>
              <a:rPr lang="en-US" dirty="0" err="1" smtClean="0"/>
              <a:t>план</a:t>
            </a:r>
            <a:r>
              <a:rPr lang="en-US" dirty="0" smtClean="0"/>
              <a:t> </a:t>
            </a:r>
            <a:r>
              <a:rPr lang="en-US" dirty="0" err="1" smtClean="0"/>
              <a:t>содржи</a:t>
            </a:r>
            <a:r>
              <a:rPr lang="en-US" dirty="0" smtClean="0"/>
              <a:t> </a:t>
            </a:r>
            <a:r>
              <a:rPr lang="en-US" dirty="0" err="1" smtClean="0"/>
              <a:t>попис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сите</a:t>
            </a:r>
            <a:r>
              <a:rPr lang="en-US" dirty="0" smtClean="0"/>
              <a:t> </a:t>
            </a:r>
            <a:endParaRPr lang="mk-MK" dirty="0" smtClean="0"/>
          </a:p>
          <a:p>
            <a:pPr>
              <a:buNone/>
            </a:pPr>
            <a:r>
              <a:rPr lang="en-US" dirty="0" err="1" smtClean="0"/>
              <a:t>технолошки</a:t>
            </a:r>
            <a:r>
              <a:rPr lang="en-US" dirty="0" smtClean="0"/>
              <a:t> </a:t>
            </a:r>
            <a:r>
              <a:rPr lang="en-US" dirty="0" err="1" smtClean="0"/>
              <a:t>операции</a:t>
            </a:r>
            <a:r>
              <a:rPr lang="en-US" dirty="0" smtClean="0"/>
              <a:t> </a:t>
            </a:r>
            <a:r>
              <a:rPr lang="en-US" dirty="0" err="1" smtClean="0"/>
              <a:t>според</a:t>
            </a:r>
            <a:r>
              <a:rPr lang="en-US" dirty="0" smtClean="0"/>
              <a:t> </a:t>
            </a:r>
            <a:r>
              <a:rPr lang="en-US" dirty="0" err="1" smtClean="0"/>
              <a:t>нивниот</a:t>
            </a:r>
            <a:r>
              <a:rPr lang="en-US" dirty="0" smtClean="0"/>
              <a:t> </a:t>
            </a:r>
            <a:endParaRPr lang="mk-MK" dirty="0" smtClean="0"/>
          </a:p>
          <a:p>
            <a:pPr>
              <a:buNone/>
            </a:pPr>
            <a:r>
              <a:rPr lang="en-US" dirty="0" err="1" smtClean="0"/>
              <a:t>хронолошки</a:t>
            </a:r>
            <a:r>
              <a:rPr lang="en-US" dirty="0" smtClean="0"/>
              <a:t> </a:t>
            </a:r>
            <a:r>
              <a:rPr lang="en-US" dirty="0" err="1" smtClean="0"/>
              <a:t>редослед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изведување</a:t>
            </a:r>
            <a:r>
              <a:rPr lang="en-US" dirty="0" smtClean="0"/>
              <a:t> и </a:t>
            </a:r>
            <a:r>
              <a:rPr lang="en-US" dirty="0" err="1" smtClean="0"/>
              <a:t>останати</a:t>
            </a:r>
            <a:r>
              <a:rPr lang="en-US" dirty="0" smtClean="0"/>
              <a:t> </a:t>
            </a:r>
            <a:endParaRPr lang="mk-MK" dirty="0" smtClean="0"/>
          </a:p>
          <a:p>
            <a:pPr>
              <a:buNone/>
            </a:pPr>
            <a:r>
              <a:rPr lang="en-US" dirty="0" err="1" smtClean="0"/>
              <a:t>податоци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 fontAlgn="base">
              <a:spcAft>
                <a:spcPct val="0"/>
              </a:spcAft>
            </a:pPr>
            <a:r>
              <a:rPr lang="en-US" sz="24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Бројот</a:t>
            </a:r>
            <a:r>
              <a:rPr lang="en-US" sz="2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lang="en-US" sz="2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технолошки</a:t>
            </a:r>
            <a:r>
              <a:rPr lang="en-US" sz="2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операции</a:t>
            </a:r>
            <a:r>
              <a:rPr lang="en-US" sz="2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зависи</a:t>
            </a:r>
            <a:r>
              <a:rPr lang="en-US" sz="2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од</a:t>
            </a:r>
            <a:r>
              <a:rPr lang="en-US" sz="2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поделбата</a:t>
            </a:r>
            <a:r>
              <a:rPr lang="en-US" sz="2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lang="en-US" sz="2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работата</a:t>
            </a:r>
            <a:r>
              <a:rPr lang="en-US" sz="2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</a:t>
            </a:r>
            <a:r>
              <a:rPr lang="en-US" sz="2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изработка</a:t>
            </a:r>
            <a:r>
              <a:rPr lang="en-US" sz="2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lang="en-US" sz="2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облека</a:t>
            </a:r>
            <a:r>
              <a:rPr lang="en-US" sz="24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en-US" sz="2400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991390"/>
            <a:ext cx="6226641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Планот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технолошките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операции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содржи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Име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предметот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облека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Опис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моделот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предметот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облека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Ознака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моделот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Ознака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технолошката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операција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Ознака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средствата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работа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Категорија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работа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Време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изработка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технолошката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операција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mk-MK" sz="2000" dirty="0" smtClean="0"/>
              <a:t>Пример</a:t>
            </a:r>
            <a:r>
              <a:rPr lang="en-US" sz="2000" dirty="0" smtClean="0"/>
              <a:t>: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направи</a:t>
            </a:r>
            <a:r>
              <a:rPr lang="en-US" sz="2000" dirty="0" smtClean="0"/>
              <a:t> </a:t>
            </a:r>
            <a:r>
              <a:rPr lang="en-US" sz="2000" dirty="0" err="1" smtClean="0"/>
              <a:t>план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технолошки</a:t>
            </a:r>
            <a:r>
              <a:rPr lang="en-US" sz="2000" dirty="0" smtClean="0"/>
              <a:t> </a:t>
            </a:r>
            <a:r>
              <a:rPr lang="en-US" sz="2000" dirty="0" err="1" smtClean="0"/>
              <a:t>операции</a:t>
            </a:r>
            <a:r>
              <a:rPr lang="en-US" sz="2000" dirty="0" smtClean="0"/>
              <a:t>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секоја</a:t>
            </a:r>
            <a:r>
              <a:rPr lang="en-US" sz="2000" dirty="0" smtClean="0"/>
              <a:t> </a:t>
            </a:r>
            <a:r>
              <a:rPr lang="en-US" sz="2000" dirty="0" err="1" smtClean="0"/>
              <a:t>фаза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изработка</a:t>
            </a:r>
            <a:r>
              <a:rPr lang="en-US" sz="2000" dirty="0" smtClean="0"/>
              <a:t> (</a:t>
            </a:r>
            <a:r>
              <a:rPr lang="en-US" sz="2000" dirty="0" err="1" smtClean="0"/>
              <a:t>кроење</a:t>
            </a:r>
            <a:r>
              <a:rPr lang="en-US" sz="2000" dirty="0" smtClean="0"/>
              <a:t>, </a:t>
            </a:r>
            <a:r>
              <a:rPr lang="en-US" sz="2000" dirty="0" err="1" smtClean="0"/>
              <a:t>шиење</a:t>
            </a:r>
            <a:r>
              <a:rPr lang="en-US" sz="2000" dirty="0" smtClean="0"/>
              <a:t>, </a:t>
            </a:r>
            <a:r>
              <a:rPr lang="en-US" sz="2000" dirty="0" err="1" smtClean="0"/>
              <a:t>доработка</a:t>
            </a:r>
            <a:r>
              <a:rPr lang="en-US" sz="2000" dirty="0" smtClean="0"/>
              <a:t>)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детска</a:t>
            </a:r>
            <a:r>
              <a:rPr lang="en-US" sz="2000" dirty="0" smtClean="0"/>
              <a:t> </a:t>
            </a:r>
            <a:r>
              <a:rPr lang="en-US" sz="2000" dirty="0" err="1" smtClean="0"/>
              <a:t>блуза</a:t>
            </a:r>
            <a:r>
              <a:rPr lang="mk-MK" sz="2000" dirty="0" smtClean="0"/>
              <a:t> </a:t>
            </a:r>
            <a:r>
              <a:rPr lang="en-US" sz="2000" dirty="0" err="1" smtClean="0"/>
              <a:t>врз</a:t>
            </a:r>
            <a:r>
              <a:rPr lang="en-US" sz="2000" dirty="0" smtClean="0"/>
              <a:t> </a:t>
            </a:r>
            <a:r>
              <a:rPr lang="en-US" sz="2000" dirty="0" err="1" smtClean="0"/>
              <a:t>основа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приложена</a:t>
            </a:r>
            <a:r>
              <a:rPr lang="en-US" sz="2000" dirty="0" smtClean="0"/>
              <a:t> </a:t>
            </a:r>
            <a:r>
              <a:rPr lang="en-US" sz="2000" dirty="0" err="1" smtClean="0"/>
              <a:t>скица</a:t>
            </a:r>
            <a:r>
              <a:rPr lang="en-US" sz="2000" dirty="0" smtClean="0"/>
              <a:t> и </a:t>
            </a:r>
            <a:r>
              <a:rPr lang="en-US" sz="2000" dirty="0" err="1" smtClean="0"/>
              <a:t>даден</a:t>
            </a:r>
            <a:r>
              <a:rPr lang="en-US" sz="2000" dirty="0" smtClean="0"/>
              <a:t> </a:t>
            </a:r>
            <a:r>
              <a:rPr lang="en-US" sz="2000" dirty="0" err="1" smtClean="0"/>
              <a:t>опис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модел</a:t>
            </a:r>
            <a:r>
              <a:rPr lang="en-US" sz="2000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n-US" sz="1600" dirty="0" err="1" smtClean="0"/>
              <a:t>Опис</a:t>
            </a:r>
            <a:r>
              <a:rPr lang="en-US" sz="1600" dirty="0" smtClean="0"/>
              <a:t>: </a:t>
            </a:r>
            <a:r>
              <a:rPr lang="en-US" sz="1600" dirty="0" err="1" smtClean="0"/>
              <a:t>Детска</a:t>
            </a:r>
            <a:r>
              <a:rPr lang="en-US" sz="1600" dirty="0" smtClean="0"/>
              <a:t> </a:t>
            </a:r>
            <a:r>
              <a:rPr lang="en-US" sz="1600" dirty="0" err="1" smtClean="0"/>
              <a:t>блуза</a:t>
            </a:r>
            <a:r>
              <a:rPr lang="en-US" sz="1600" dirty="0" smtClean="0"/>
              <a:t> </a:t>
            </a:r>
            <a:r>
              <a:rPr lang="en-US" sz="1600" dirty="0" err="1" smtClean="0"/>
              <a:t>на</a:t>
            </a:r>
            <a:r>
              <a:rPr lang="en-US" sz="1600" dirty="0" smtClean="0"/>
              <a:t> </a:t>
            </a:r>
            <a:r>
              <a:rPr lang="en-US" sz="1600" dirty="0" err="1" smtClean="0"/>
              <a:t>кратки</a:t>
            </a:r>
            <a:r>
              <a:rPr lang="en-US" sz="1600" dirty="0" smtClean="0"/>
              <a:t> </a:t>
            </a:r>
            <a:r>
              <a:rPr lang="en-US" sz="1600" dirty="0" err="1" smtClean="0"/>
              <a:t>ракави</a:t>
            </a:r>
            <a:r>
              <a:rPr lang="en-US" sz="1600" dirty="0" smtClean="0"/>
              <a:t>. </a:t>
            </a:r>
            <a:r>
              <a:rPr lang="en-US" sz="1600" dirty="0" err="1" smtClean="0"/>
              <a:t>На</a:t>
            </a:r>
            <a:r>
              <a:rPr lang="en-US" sz="1600" dirty="0" smtClean="0"/>
              <a:t> </a:t>
            </a:r>
            <a:r>
              <a:rPr lang="en-US" sz="1600" dirty="0" err="1" smtClean="0"/>
              <a:t>вратниот</a:t>
            </a:r>
            <a:r>
              <a:rPr lang="en-US" sz="1600" dirty="0" smtClean="0"/>
              <a:t> </a:t>
            </a:r>
            <a:r>
              <a:rPr lang="en-US" sz="1600" dirty="0" err="1" smtClean="0"/>
              <a:t>отвор</a:t>
            </a:r>
            <a:r>
              <a:rPr lang="en-US" sz="1600" dirty="0" smtClean="0"/>
              <a:t> </a:t>
            </a:r>
            <a:r>
              <a:rPr lang="en-US" sz="1600" dirty="0" err="1" smtClean="0"/>
              <a:t>има</a:t>
            </a:r>
            <a:r>
              <a:rPr lang="en-US" sz="1600" dirty="0" smtClean="0"/>
              <a:t> </a:t>
            </a:r>
            <a:r>
              <a:rPr lang="en-US" sz="1600" dirty="0" err="1" smtClean="0"/>
              <a:t>нашиено</a:t>
            </a:r>
            <a:r>
              <a:rPr lang="en-US" sz="1600" dirty="0" smtClean="0"/>
              <a:t> </a:t>
            </a:r>
            <a:r>
              <a:rPr lang="en-US" sz="1600" dirty="0" err="1" smtClean="0"/>
              <a:t>рендер</a:t>
            </a:r>
            <a:endParaRPr lang="mk-MK" sz="1600" dirty="0" smtClean="0"/>
          </a:p>
          <a:p>
            <a:pPr>
              <a:buNone/>
            </a:pPr>
            <a:r>
              <a:rPr lang="en-US" sz="1600" dirty="0" err="1" smtClean="0"/>
              <a:t>Скица</a:t>
            </a:r>
            <a:r>
              <a:rPr lang="en-US" sz="1600" dirty="0" smtClean="0"/>
              <a:t>:</a:t>
            </a:r>
            <a:endParaRPr lang="mk-MK" sz="1600" dirty="0" smtClean="0"/>
          </a:p>
          <a:p>
            <a:pPr>
              <a:buNone/>
            </a:pPr>
            <a:endParaRPr lang="mk-MK" sz="1600" dirty="0" smtClean="0"/>
          </a:p>
          <a:p>
            <a:pPr>
              <a:buNone/>
            </a:pPr>
            <a:endParaRPr lang="mk-MK" sz="1600" dirty="0" smtClean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:\Users\zoki parket\Desktop\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052958"/>
            <a:ext cx="5943600" cy="243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</a:rPr>
              <a:t>Во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планот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на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технолошки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операции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се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даденисите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потребни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операции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за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изработка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наприкажаната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детска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блуза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така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што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се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внесени</a:t>
            </a:r>
            <a:r>
              <a:rPr lang="en-US" sz="1800" dirty="0" smtClean="0">
                <a:solidFill>
                  <a:schemeClr val="tx1"/>
                </a:solidFill>
              </a:rPr>
              <a:t>: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бројот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технолошката</a:t>
            </a:r>
            <a:r>
              <a:rPr lang="en-US" sz="1800" dirty="0" smtClean="0"/>
              <a:t> </a:t>
            </a:r>
            <a:r>
              <a:rPr lang="en-US" sz="1800" dirty="0" err="1" smtClean="0"/>
              <a:t>операција</a:t>
            </a:r>
            <a:r>
              <a:rPr lang="en-US" sz="1800" dirty="0" smtClean="0"/>
              <a:t>, </a:t>
            </a:r>
            <a:endParaRPr lang="en-US" sz="1800" dirty="0" smtClean="0"/>
          </a:p>
          <a:p>
            <a:r>
              <a:rPr lang="en-US" sz="1800" dirty="0" err="1" smtClean="0"/>
              <a:t>името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технолошката</a:t>
            </a:r>
            <a:r>
              <a:rPr lang="en-US" sz="1800" dirty="0" smtClean="0"/>
              <a:t> </a:t>
            </a:r>
            <a:r>
              <a:rPr lang="en-US" sz="1800" dirty="0" err="1" smtClean="0"/>
              <a:t>операција</a:t>
            </a:r>
            <a:r>
              <a:rPr lang="en-US" sz="1800" dirty="0" smtClean="0"/>
              <a:t>,</a:t>
            </a:r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видот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машината</a:t>
            </a:r>
            <a:r>
              <a:rPr lang="en-US" sz="1800" dirty="0" smtClean="0"/>
              <a:t> и </a:t>
            </a:r>
            <a:endParaRPr lang="en-US" sz="1800" dirty="0" smtClean="0"/>
          </a:p>
          <a:p>
            <a:r>
              <a:rPr lang="en-US" sz="1800" dirty="0" err="1" smtClean="0"/>
              <a:t>времето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изработка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секоја</a:t>
            </a:r>
            <a:r>
              <a:rPr lang="en-US" sz="1800" dirty="0" smtClean="0"/>
              <a:t> </a:t>
            </a:r>
            <a:r>
              <a:rPr lang="en-US" sz="1800" dirty="0" err="1" smtClean="0"/>
              <a:t>операција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err="1" smtClean="0"/>
              <a:t>Во</a:t>
            </a:r>
            <a:r>
              <a:rPr lang="en-US" sz="1800" dirty="0" smtClean="0"/>
              <a:t> </a:t>
            </a:r>
            <a:r>
              <a:rPr lang="en-US" sz="1800" dirty="0" err="1" smtClean="0"/>
              <a:t>табела</a:t>
            </a:r>
            <a:r>
              <a:rPr lang="en-US" sz="1800" dirty="0" smtClean="0"/>
              <a:t> 1е </a:t>
            </a:r>
            <a:r>
              <a:rPr lang="en-US" sz="1800" dirty="0" err="1" smtClean="0"/>
              <a:t>даден</a:t>
            </a:r>
            <a:r>
              <a:rPr lang="en-US" sz="1800" dirty="0" smtClean="0"/>
              <a:t> </a:t>
            </a:r>
            <a:r>
              <a:rPr lang="en-US" sz="1800" dirty="0" err="1" smtClean="0"/>
              <a:t>планот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технолошките</a:t>
            </a:r>
            <a:r>
              <a:rPr lang="en-US" sz="1800" dirty="0" smtClean="0"/>
              <a:t> </a:t>
            </a:r>
            <a:r>
              <a:rPr lang="en-US" sz="1800" dirty="0" err="1" smtClean="0"/>
              <a:t>операции</a:t>
            </a:r>
            <a:r>
              <a:rPr lang="en-US" sz="1800" dirty="0" smtClean="0"/>
              <a:t> </a:t>
            </a:r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кроењена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детска</a:t>
            </a:r>
            <a:r>
              <a:rPr lang="en-US" sz="1800" dirty="0" smtClean="0"/>
              <a:t> </a:t>
            </a:r>
            <a:r>
              <a:rPr lang="en-US" sz="1800" dirty="0" err="1" smtClean="0"/>
              <a:t>блуза</a:t>
            </a:r>
            <a:r>
              <a:rPr lang="en-US" sz="1800" dirty="0" smtClean="0"/>
              <a:t>, 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во</a:t>
            </a:r>
            <a:r>
              <a:rPr lang="en-US" sz="1800" dirty="0" smtClean="0"/>
              <a:t> </a:t>
            </a:r>
            <a:r>
              <a:rPr lang="en-US" sz="1800" dirty="0" err="1" smtClean="0"/>
              <a:t>табела</a:t>
            </a:r>
            <a:r>
              <a:rPr lang="en-US" sz="1800" dirty="0" smtClean="0"/>
              <a:t> 2 </a:t>
            </a:r>
            <a:r>
              <a:rPr lang="en-US" sz="1800" dirty="0" err="1" smtClean="0"/>
              <a:t>планот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технолошките</a:t>
            </a:r>
            <a:r>
              <a:rPr lang="en-US" sz="1800" dirty="0" smtClean="0"/>
              <a:t> </a:t>
            </a:r>
            <a:r>
              <a:rPr lang="en-US" sz="1800" dirty="0" err="1" smtClean="0"/>
              <a:t>операции</a:t>
            </a:r>
            <a:r>
              <a:rPr lang="en-US" sz="1800" dirty="0" smtClean="0"/>
              <a:t> </a:t>
            </a:r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шиењена</a:t>
            </a:r>
            <a:r>
              <a:rPr lang="en-US" sz="1800" dirty="0" smtClean="0"/>
              <a:t> </a:t>
            </a:r>
            <a:r>
              <a:rPr lang="en-US" sz="1800" dirty="0" err="1" smtClean="0"/>
              <a:t>детската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блуза</a:t>
            </a:r>
            <a:r>
              <a:rPr lang="en-US" sz="1800" dirty="0" smtClean="0"/>
              <a:t> </a:t>
            </a:r>
            <a:r>
              <a:rPr lang="en-US" sz="1800" dirty="0" smtClean="0"/>
              <a:t>и </a:t>
            </a:r>
            <a:r>
              <a:rPr lang="en-US" sz="1800" dirty="0" err="1" smtClean="0"/>
              <a:t>во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табела</a:t>
            </a:r>
            <a:r>
              <a:rPr lang="en-US" sz="1800" dirty="0" smtClean="0"/>
              <a:t> </a:t>
            </a:r>
            <a:r>
              <a:rPr lang="en-US" sz="1800" dirty="0" smtClean="0"/>
              <a:t>3 </a:t>
            </a:r>
            <a:r>
              <a:rPr lang="en-US" sz="1800" dirty="0" err="1" smtClean="0"/>
              <a:t>планот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технолошките</a:t>
            </a:r>
            <a:r>
              <a:rPr lang="en-US" sz="1800" dirty="0" smtClean="0"/>
              <a:t> </a:t>
            </a:r>
            <a:r>
              <a:rPr lang="en-US" sz="1800" dirty="0" err="1" smtClean="0"/>
              <a:t>операции</a:t>
            </a:r>
            <a:r>
              <a:rPr lang="en-US" sz="1800" dirty="0" smtClean="0"/>
              <a:t> </a:t>
            </a:r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доработкана</a:t>
            </a:r>
            <a:r>
              <a:rPr lang="en-US" sz="1800" dirty="0" smtClean="0"/>
              <a:t> </a:t>
            </a:r>
            <a:r>
              <a:rPr lang="en-US" sz="1800" dirty="0" err="1" smtClean="0"/>
              <a:t>детската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блуза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mk-MK" sz="1600" dirty="0" smtClean="0"/>
              <a:t> </a:t>
            </a: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58200" cy="1162050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solidFill>
                  <a:schemeClr val="tx1"/>
                </a:solidFill>
              </a:rPr>
              <a:t>Табела</a:t>
            </a:r>
            <a:r>
              <a:rPr lang="en-US" sz="1800" dirty="0" smtClean="0">
                <a:solidFill>
                  <a:schemeClr val="tx1"/>
                </a:solidFill>
              </a:rPr>
              <a:t> 1.Планна </a:t>
            </a:r>
            <a:r>
              <a:rPr lang="en-US" sz="1800" dirty="0" err="1" smtClean="0">
                <a:solidFill>
                  <a:schemeClr val="tx1"/>
                </a:solidFill>
              </a:rPr>
              <a:t>технолошките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операции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за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кроењена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детска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блуза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1600" dirty="0" err="1" smtClean="0">
                <a:solidFill>
                  <a:schemeClr val="bg1"/>
                </a:solidFill>
              </a:rPr>
              <a:t>pmp</a:t>
            </a:r>
            <a:r>
              <a:rPr lang="en-US" sz="1600" dirty="0" err="1" smtClean="0"/>
              <a:t>-полуавтоматска</a:t>
            </a:r>
            <a:r>
              <a:rPr lang="en-US" sz="1600" dirty="0" smtClean="0"/>
              <a:t> </a:t>
            </a:r>
            <a:r>
              <a:rPr lang="en-US" sz="1600" dirty="0" err="1" smtClean="0"/>
              <a:t>машина</a:t>
            </a:r>
            <a:r>
              <a:rPr lang="en-US" sz="1600" dirty="0" smtClean="0"/>
              <a:t> </a:t>
            </a:r>
            <a:r>
              <a:rPr lang="en-US" sz="1600" dirty="0" err="1" smtClean="0"/>
              <a:t>за</a:t>
            </a:r>
            <a:r>
              <a:rPr lang="en-US" sz="1600" dirty="0" smtClean="0"/>
              <a:t> </a:t>
            </a:r>
            <a:r>
              <a:rPr lang="en-US" sz="1600" dirty="0" err="1" smtClean="0"/>
              <a:t>положување</a:t>
            </a:r>
            <a:r>
              <a:rPr lang="en-US" sz="1600" dirty="0" smtClean="0"/>
              <a:t> </a:t>
            </a:r>
            <a:r>
              <a:rPr lang="en-US" sz="1600" dirty="0" err="1" smtClean="0"/>
              <a:t>на</a:t>
            </a:r>
            <a:r>
              <a:rPr lang="en-US" sz="1600" dirty="0" smtClean="0"/>
              <a:t> </a:t>
            </a:r>
            <a:r>
              <a:rPr lang="en-US" sz="1600" dirty="0" err="1" smtClean="0"/>
              <a:t>слоеви</a:t>
            </a:r>
            <a:endParaRPr lang="en-US" sz="1600" dirty="0" smtClean="0"/>
          </a:p>
          <a:p>
            <a:r>
              <a:rPr lang="en-US" sz="1600" dirty="0" smtClean="0">
                <a:solidFill>
                  <a:schemeClr val="bg1"/>
                </a:solidFill>
              </a:rPr>
              <a:t>ups</a:t>
            </a:r>
            <a:r>
              <a:rPr lang="en-US" sz="1600" dirty="0" smtClean="0"/>
              <a:t>-</a:t>
            </a:r>
            <a:r>
              <a:rPr lang="en-US" sz="1600" dirty="0" err="1" smtClean="0"/>
              <a:t>уред</a:t>
            </a:r>
            <a:r>
              <a:rPr lang="en-US" sz="1600" dirty="0" smtClean="0"/>
              <a:t> </a:t>
            </a:r>
            <a:r>
              <a:rPr lang="en-US" sz="1600" dirty="0" err="1" smtClean="0"/>
              <a:t>за</a:t>
            </a:r>
            <a:r>
              <a:rPr lang="en-US" sz="1600" dirty="0" smtClean="0"/>
              <a:t> </a:t>
            </a:r>
            <a:r>
              <a:rPr lang="en-US" sz="1600" dirty="0" err="1" smtClean="0"/>
              <a:t>пренос</a:t>
            </a:r>
            <a:r>
              <a:rPr lang="en-US" sz="1600" dirty="0" smtClean="0"/>
              <a:t> </a:t>
            </a:r>
            <a:r>
              <a:rPr lang="en-US" sz="1600" dirty="0" err="1" smtClean="0"/>
              <a:t>на</a:t>
            </a:r>
            <a:r>
              <a:rPr lang="en-US" sz="1600" dirty="0" smtClean="0"/>
              <a:t> </a:t>
            </a:r>
            <a:r>
              <a:rPr lang="en-US" sz="1600" dirty="0" err="1" smtClean="0"/>
              <a:t>кројната</a:t>
            </a:r>
            <a:r>
              <a:rPr lang="en-US" sz="1600" dirty="0" smtClean="0"/>
              <a:t> </a:t>
            </a:r>
            <a:r>
              <a:rPr lang="en-US" sz="1600" dirty="0" err="1" smtClean="0"/>
              <a:t>слика</a:t>
            </a:r>
            <a:endParaRPr lang="en-US" sz="1600" dirty="0" smtClean="0"/>
          </a:p>
          <a:p>
            <a:r>
              <a:rPr lang="en-US" sz="1600" dirty="0" err="1" smtClean="0">
                <a:solidFill>
                  <a:schemeClr val="bg1"/>
                </a:solidFill>
              </a:rPr>
              <a:t>mun</a:t>
            </a:r>
            <a:r>
              <a:rPr lang="en-US" sz="1600" dirty="0" err="1" smtClean="0"/>
              <a:t>-машини</a:t>
            </a:r>
            <a:r>
              <a:rPr lang="en-US" sz="1600" dirty="0" smtClean="0"/>
              <a:t> </a:t>
            </a:r>
            <a:r>
              <a:rPr lang="en-US" sz="1600" dirty="0" err="1" smtClean="0"/>
              <a:t>за</a:t>
            </a:r>
            <a:r>
              <a:rPr lang="en-US" sz="1600" dirty="0" smtClean="0"/>
              <a:t> </a:t>
            </a:r>
            <a:r>
              <a:rPr lang="en-US" sz="1600" dirty="0" err="1" smtClean="0"/>
              <a:t>искројување</a:t>
            </a:r>
            <a:r>
              <a:rPr lang="en-US" sz="1600" dirty="0" smtClean="0"/>
              <a:t> </a:t>
            </a:r>
            <a:r>
              <a:rPr lang="en-US" sz="1600" dirty="0" err="1" smtClean="0"/>
              <a:t>со</a:t>
            </a:r>
            <a:r>
              <a:rPr lang="en-US" sz="1600" dirty="0" smtClean="0"/>
              <a:t> </a:t>
            </a:r>
            <a:r>
              <a:rPr lang="en-US" sz="1600" dirty="0" err="1" smtClean="0"/>
              <a:t>ударен</a:t>
            </a:r>
            <a:r>
              <a:rPr lang="en-US" sz="1600" dirty="0" smtClean="0"/>
              <a:t> </a:t>
            </a:r>
            <a:r>
              <a:rPr lang="en-US" sz="1600" dirty="0" err="1" smtClean="0"/>
              <a:t>нож</a:t>
            </a:r>
            <a:endParaRPr lang="en-US" sz="1600" dirty="0" smtClean="0"/>
          </a:p>
          <a:p>
            <a:r>
              <a:rPr lang="en-US" sz="1600" dirty="0" err="1" smtClean="0">
                <a:solidFill>
                  <a:schemeClr val="bg1"/>
                </a:solidFill>
              </a:rPr>
              <a:t>mln</a:t>
            </a:r>
            <a:r>
              <a:rPr lang="en-US" sz="1600" dirty="0" err="1" smtClean="0"/>
              <a:t>-машини</a:t>
            </a:r>
            <a:r>
              <a:rPr lang="en-US" sz="1600" dirty="0" smtClean="0"/>
              <a:t> </a:t>
            </a:r>
            <a:r>
              <a:rPr lang="en-US" sz="1600" dirty="0" err="1" smtClean="0"/>
              <a:t>за</a:t>
            </a:r>
            <a:r>
              <a:rPr lang="en-US" sz="1600" dirty="0" smtClean="0"/>
              <a:t> </a:t>
            </a:r>
            <a:r>
              <a:rPr lang="en-US" sz="1600" dirty="0" err="1" smtClean="0"/>
              <a:t>искројување</a:t>
            </a:r>
            <a:r>
              <a:rPr lang="en-US" sz="1600" dirty="0" smtClean="0"/>
              <a:t> </a:t>
            </a:r>
            <a:r>
              <a:rPr lang="en-US" sz="1600" dirty="0" err="1" smtClean="0"/>
              <a:t>со</a:t>
            </a:r>
            <a:r>
              <a:rPr lang="en-US" sz="1600" dirty="0" smtClean="0"/>
              <a:t> </a:t>
            </a:r>
            <a:r>
              <a:rPr lang="en-US" sz="1600" dirty="0" err="1" smtClean="0"/>
              <a:t>лентовиден</a:t>
            </a:r>
            <a:r>
              <a:rPr lang="en-US" sz="1600" dirty="0" smtClean="0"/>
              <a:t> </a:t>
            </a:r>
            <a:r>
              <a:rPr lang="en-US" sz="1600" dirty="0" err="1" smtClean="0"/>
              <a:t>нож</a:t>
            </a:r>
            <a:endParaRPr lang="en-US" sz="1600" dirty="0" smtClean="0"/>
          </a:p>
          <a:p>
            <a:r>
              <a:rPr lang="en-US" sz="1600" dirty="0" err="1" smtClean="0">
                <a:solidFill>
                  <a:schemeClr val="bg1"/>
                </a:solidFill>
              </a:rPr>
              <a:t>aot</a:t>
            </a:r>
            <a:r>
              <a:rPr lang="en-US" sz="1600" dirty="0" err="1" smtClean="0"/>
              <a:t>-апарат</a:t>
            </a:r>
            <a:r>
              <a:rPr lang="en-US" sz="1600" dirty="0" smtClean="0"/>
              <a:t> </a:t>
            </a:r>
            <a:r>
              <a:rPr lang="en-US" sz="1600" dirty="0" err="1" smtClean="0"/>
              <a:t>за</a:t>
            </a:r>
            <a:r>
              <a:rPr lang="en-US" sz="1600" dirty="0" smtClean="0"/>
              <a:t> </a:t>
            </a:r>
            <a:r>
              <a:rPr lang="en-US" sz="1600" dirty="0" err="1" smtClean="0"/>
              <a:t>означување</a:t>
            </a:r>
            <a:r>
              <a:rPr lang="en-US" sz="1600" dirty="0" smtClean="0"/>
              <a:t> </a:t>
            </a:r>
            <a:r>
              <a:rPr lang="en-US" sz="1600" dirty="0" err="1" smtClean="0"/>
              <a:t>на</a:t>
            </a:r>
            <a:r>
              <a:rPr lang="en-US" sz="1600" dirty="0" smtClean="0"/>
              <a:t> </a:t>
            </a:r>
            <a:r>
              <a:rPr lang="en-US" sz="1600" dirty="0" err="1" smtClean="0"/>
              <a:t>составни</a:t>
            </a:r>
            <a:r>
              <a:rPr lang="en-US" sz="1600" dirty="0" smtClean="0"/>
              <a:t> </a:t>
            </a:r>
            <a:r>
              <a:rPr lang="en-US" sz="1600" dirty="0" err="1" smtClean="0"/>
              <a:t>точки</a:t>
            </a:r>
            <a:endParaRPr lang="en-US" sz="1600" dirty="0" smtClean="0"/>
          </a:p>
          <a:p>
            <a:r>
              <a:rPr lang="en-US" sz="1600" dirty="0" err="1" smtClean="0">
                <a:solidFill>
                  <a:schemeClr val="bg1"/>
                </a:solidFill>
              </a:rPr>
              <a:t>aod</a:t>
            </a:r>
            <a:r>
              <a:rPr lang="en-US" sz="1600" dirty="0" err="1" smtClean="0"/>
              <a:t>-апарат</a:t>
            </a:r>
            <a:r>
              <a:rPr lang="en-US" sz="1600" dirty="0" smtClean="0"/>
              <a:t> </a:t>
            </a:r>
            <a:r>
              <a:rPr lang="en-US" sz="1600" dirty="0" err="1" smtClean="0"/>
              <a:t>за</a:t>
            </a:r>
            <a:r>
              <a:rPr lang="en-US" sz="1600" dirty="0" smtClean="0"/>
              <a:t> </a:t>
            </a:r>
            <a:r>
              <a:rPr lang="en-US" sz="1600" dirty="0" err="1" smtClean="0"/>
              <a:t>обележување</a:t>
            </a:r>
            <a:r>
              <a:rPr lang="en-US" sz="1600" dirty="0" smtClean="0"/>
              <a:t> </a:t>
            </a:r>
            <a:r>
              <a:rPr lang="en-US" sz="1600" dirty="0" err="1" smtClean="0"/>
              <a:t>на</a:t>
            </a:r>
            <a:r>
              <a:rPr lang="en-US" sz="1600" dirty="0" smtClean="0"/>
              <a:t> </a:t>
            </a:r>
            <a:r>
              <a:rPr lang="en-US" sz="1600" dirty="0" err="1" smtClean="0"/>
              <a:t>искроените</a:t>
            </a:r>
            <a:r>
              <a:rPr lang="en-US" sz="1600" dirty="0" smtClean="0"/>
              <a:t> </a:t>
            </a:r>
            <a:r>
              <a:rPr lang="en-US" sz="1600" dirty="0" err="1" smtClean="0"/>
              <a:t>делови</a:t>
            </a:r>
            <a:endParaRPr lang="en-US" sz="1600" dirty="0" smtClean="0"/>
          </a:p>
          <a:p>
            <a:r>
              <a:rPr lang="en-US" sz="1600" dirty="0" err="1" smtClean="0">
                <a:solidFill>
                  <a:schemeClr val="bg1"/>
                </a:solidFill>
              </a:rPr>
              <a:t>rr</a:t>
            </a:r>
            <a:r>
              <a:rPr lang="en-US" sz="1600" dirty="0" err="1" smtClean="0"/>
              <a:t>-рачна</a:t>
            </a:r>
            <a:r>
              <a:rPr lang="en-US" sz="1600" dirty="0" smtClean="0"/>
              <a:t> </a:t>
            </a:r>
            <a:r>
              <a:rPr lang="en-US" sz="1600" dirty="0" err="1" smtClean="0"/>
              <a:t>работа</a:t>
            </a:r>
            <a:endParaRPr lang="en-US" sz="1600" dirty="0" smtClean="0"/>
          </a:p>
          <a:p>
            <a:r>
              <a:rPr lang="en-US" sz="1600" dirty="0" err="1" smtClean="0">
                <a:solidFill>
                  <a:schemeClr val="bg1"/>
                </a:solidFill>
              </a:rPr>
              <a:t>mff</a:t>
            </a:r>
            <a:r>
              <a:rPr lang="en-US" sz="1600" dirty="0" err="1" smtClean="0"/>
              <a:t>-машини</a:t>
            </a:r>
            <a:r>
              <a:rPr lang="en-US" sz="1600" dirty="0" smtClean="0"/>
              <a:t> </a:t>
            </a:r>
            <a:r>
              <a:rPr lang="en-US" sz="1600" dirty="0" err="1" smtClean="0"/>
              <a:t>за</a:t>
            </a:r>
            <a:r>
              <a:rPr lang="en-US" sz="1600" dirty="0" smtClean="0"/>
              <a:t> </a:t>
            </a:r>
            <a:r>
              <a:rPr lang="en-US" sz="1600" dirty="0" err="1" smtClean="0"/>
              <a:t>фронтално</a:t>
            </a:r>
            <a:r>
              <a:rPr lang="en-US" sz="1600" dirty="0" smtClean="0"/>
              <a:t> </a:t>
            </a:r>
            <a:r>
              <a:rPr lang="en-US" sz="1600" dirty="0" err="1" smtClean="0"/>
              <a:t>фиксирање</a:t>
            </a:r>
            <a:endParaRPr lang="en-US" sz="1600" dirty="0" smtClean="0"/>
          </a:p>
          <a:p>
            <a:endParaRPr lang="en-US" dirty="0"/>
          </a:p>
        </p:txBody>
      </p:sp>
      <p:pic>
        <p:nvPicPr>
          <p:cNvPr id="4" name="Content Placeholder 3" descr="C:\Users\zoki parket\Desktop\2.pn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733800" y="1676400"/>
            <a:ext cx="51117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62050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solidFill>
                  <a:schemeClr val="tx1"/>
                </a:solidFill>
              </a:rPr>
              <a:t>Табела</a:t>
            </a:r>
            <a:r>
              <a:rPr lang="en-US" sz="1800" dirty="0" smtClean="0">
                <a:solidFill>
                  <a:schemeClr val="tx1"/>
                </a:solidFill>
              </a:rPr>
              <a:t> 2.Планна </a:t>
            </a:r>
            <a:r>
              <a:rPr lang="en-US" sz="1800" dirty="0" err="1" smtClean="0">
                <a:solidFill>
                  <a:schemeClr val="tx1"/>
                </a:solidFill>
              </a:rPr>
              <a:t>технолошките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операции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за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шиењена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детска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блуза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5105400"/>
            <a:ext cx="3733800" cy="1020763"/>
          </a:xfrm>
        </p:spPr>
        <p:txBody>
          <a:bodyPr/>
          <a:lstStyle/>
          <a:p>
            <a:r>
              <a:rPr lang="en-US" sz="1800" dirty="0" err="1" smtClean="0">
                <a:solidFill>
                  <a:schemeClr val="bg1"/>
                </a:solidFill>
              </a:rPr>
              <a:t>sm</a:t>
            </a:r>
            <a:r>
              <a:rPr lang="en-US" sz="1800" dirty="0" err="1" smtClean="0"/>
              <a:t>-специјална</a:t>
            </a:r>
            <a:r>
              <a:rPr lang="en-US" sz="1800" dirty="0" smtClean="0"/>
              <a:t> </a:t>
            </a:r>
            <a:r>
              <a:rPr lang="en-US" sz="1800" dirty="0" err="1" smtClean="0"/>
              <a:t>шивачка</a:t>
            </a:r>
            <a:r>
              <a:rPr lang="en-US" sz="1800" dirty="0" smtClean="0"/>
              <a:t> </a:t>
            </a:r>
            <a:r>
              <a:rPr lang="en-US" sz="1800" dirty="0" err="1" smtClean="0"/>
              <a:t>машина</a:t>
            </a:r>
            <a:endParaRPr lang="en-US" sz="1800" dirty="0" smtClean="0"/>
          </a:p>
          <a:p>
            <a:endParaRPr lang="en-US" dirty="0"/>
          </a:p>
        </p:txBody>
      </p:sp>
      <p:pic>
        <p:nvPicPr>
          <p:cNvPr id="5" name="Content Placeholder 4" descr="C:\Users\zoki parket\Desktop\3.pn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8382000" cy="304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62050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solidFill>
                  <a:schemeClr val="tx1"/>
                </a:solidFill>
              </a:rPr>
              <a:t>Табела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3.План </a:t>
            </a:r>
            <a:r>
              <a:rPr lang="en-US" sz="1800" dirty="0" err="1" smtClean="0">
                <a:solidFill>
                  <a:schemeClr val="tx1"/>
                </a:solidFill>
              </a:rPr>
              <a:t>на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технолошките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операции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за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доработка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на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детска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блуза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5105400"/>
            <a:ext cx="4038600" cy="1020763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solidFill>
                  <a:schemeClr val="bg1"/>
                </a:solidFill>
              </a:rPr>
              <a:t>pzp</a:t>
            </a:r>
            <a:r>
              <a:rPr lang="en-US" sz="1800" dirty="0" err="1" smtClean="0"/>
              <a:t>–преса</a:t>
            </a:r>
            <a:r>
              <a:rPr lang="en-US" sz="1800" dirty="0" smtClean="0"/>
              <a:t> </a:t>
            </a:r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завршно</a:t>
            </a:r>
            <a:r>
              <a:rPr lang="en-US" sz="1800" dirty="0" smtClean="0"/>
              <a:t> </a:t>
            </a:r>
            <a:r>
              <a:rPr lang="en-US" sz="1800" dirty="0" err="1" smtClean="0"/>
              <a:t>пеглање</a:t>
            </a:r>
            <a:endParaRPr lang="en-US" sz="1800" dirty="0" smtClean="0"/>
          </a:p>
          <a:p>
            <a:r>
              <a:rPr lang="en-US" sz="1800" dirty="0" err="1" smtClean="0">
                <a:solidFill>
                  <a:schemeClr val="bg1"/>
                </a:solidFill>
              </a:rPr>
              <a:t>upe</a:t>
            </a:r>
            <a:r>
              <a:rPr lang="en-US" sz="1800" dirty="0" err="1" smtClean="0"/>
              <a:t>-уред</a:t>
            </a:r>
            <a:r>
              <a:rPr lang="en-US" sz="1800" dirty="0" smtClean="0"/>
              <a:t> </a:t>
            </a:r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пукање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етикети</a:t>
            </a:r>
            <a:endParaRPr lang="en-US" sz="1800" dirty="0" smtClean="0"/>
          </a:p>
          <a:p>
            <a:endParaRPr lang="en-US" dirty="0"/>
          </a:p>
        </p:txBody>
      </p:sp>
      <p:pic>
        <p:nvPicPr>
          <p:cNvPr id="5" name="Content Placeholder 4" descr="C:\Users\zoki parket\Desktop\4.pn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1"/>
            <a:ext cx="8305800" cy="211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1800" dirty="0" smtClean="0">
                <a:solidFill>
                  <a:schemeClr val="bg1"/>
                </a:solidFill>
              </a:rPr>
              <a:t>Работна задача-</a:t>
            </a:r>
            <a:r>
              <a:rPr lang="en-US" sz="1800" dirty="0" err="1" smtClean="0">
                <a:solidFill>
                  <a:schemeClr val="tx1"/>
                </a:solidFill>
              </a:rPr>
              <a:t>Да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се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направи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план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на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технолошки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операции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за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секоја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фаза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на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изработка</a:t>
            </a:r>
            <a:r>
              <a:rPr lang="en-US" sz="1800" dirty="0" smtClean="0">
                <a:solidFill>
                  <a:schemeClr val="tx1"/>
                </a:solidFill>
              </a:rPr>
              <a:t> (</a:t>
            </a:r>
            <a:r>
              <a:rPr lang="en-US" sz="1800" dirty="0" err="1" smtClean="0">
                <a:solidFill>
                  <a:schemeClr val="tx1"/>
                </a:solidFill>
              </a:rPr>
              <a:t>кроење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шиење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доработка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dirty="0" err="1" smtClean="0">
                <a:solidFill>
                  <a:schemeClr val="tx1"/>
                </a:solidFill>
              </a:rPr>
              <a:t>на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женска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кошула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врз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основа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на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приложена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скица</a:t>
            </a:r>
            <a:r>
              <a:rPr lang="en-US" sz="1800" dirty="0" smtClean="0">
                <a:solidFill>
                  <a:schemeClr val="tx1"/>
                </a:solidFill>
              </a:rPr>
              <a:t> и </a:t>
            </a:r>
            <a:r>
              <a:rPr lang="en-US" sz="1800" dirty="0" err="1" smtClean="0">
                <a:solidFill>
                  <a:schemeClr val="tx1"/>
                </a:solidFill>
              </a:rPr>
              <a:t>даден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опис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на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модел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/>
              <a:t>Опис</a:t>
            </a:r>
            <a:r>
              <a:rPr lang="en-US" sz="1800" dirty="0" smtClean="0"/>
              <a:t>: </a:t>
            </a:r>
            <a:r>
              <a:rPr lang="en-US" sz="1800" dirty="0" err="1" smtClean="0"/>
              <a:t>Женска</a:t>
            </a:r>
            <a:r>
              <a:rPr lang="en-US" sz="1800" dirty="0" smtClean="0"/>
              <a:t> </a:t>
            </a:r>
            <a:r>
              <a:rPr lang="en-US" sz="1800" dirty="0" err="1" smtClean="0"/>
              <a:t>кошула</a:t>
            </a:r>
            <a:r>
              <a:rPr lang="en-US" sz="1800" dirty="0" smtClean="0"/>
              <a:t> </a:t>
            </a:r>
            <a:r>
              <a:rPr lang="en-US" sz="1800" dirty="0" err="1" smtClean="0"/>
              <a:t>со</a:t>
            </a:r>
            <a:r>
              <a:rPr lang="en-US" sz="1800" dirty="0" smtClean="0"/>
              <a:t> </a:t>
            </a:r>
            <a:r>
              <a:rPr lang="en-US" sz="1800" dirty="0" err="1" smtClean="0"/>
              <a:t>долги</a:t>
            </a:r>
            <a:r>
              <a:rPr lang="en-US" sz="1800" dirty="0" smtClean="0"/>
              <a:t> </a:t>
            </a:r>
            <a:r>
              <a:rPr lang="en-US" sz="1800" dirty="0" err="1" smtClean="0"/>
              <a:t>ракави</a:t>
            </a:r>
            <a:r>
              <a:rPr lang="en-US" sz="1800" dirty="0" smtClean="0"/>
              <a:t>, </a:t>
            </a:r>
            <a:r>
              <a:rPr lang="en-US" sz="1800" dirty="0" err="1" smtClean="0"/>
              <a:t>со</a:t>
            </a:r>
            <a:r>
              <a:rPr lang="en-US" sz="1800" dirty="0" smtClean="0"/>
              <a:t> </a:t>
            </a:r>
            <a:r>
              <a:rPr lang="en-US" sz="1800" dirty="0" err="1" smtClean="0"/>
              <a:t>две</a:t>
            </a:r>
            <a:r>
              <a:rPr lang="en-US" sz="1800" dirty="0" smtClean="0"/>
              <a:t> </a:t>
            </a:r>
            <a:r>
              <a:rPr lang="en-US" sz="1800" dirty="0" err="1" smtClean="0"/>
              <a:t>фалти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ракавите</a:t>
            </a:r>
            <a:r>
              <a:rPr lang="en-US" sz="1800" dirty="0" smtClean="0"/>
              <a:t> </a:t>
            </a:r>
            <a:r>
              <a:rPr lang="en-US" sz="1800" dirty="0" smtClean="0"/>
              <a:t>и</a:t>
            </a:r>
            <a:r>
              <a:rPr lang="mk-MK" sz="1800" dirty="0" smtClean="0"/>
              <a:t> </a:t>
            </a:r>
          </a:p>
          <a:p>
            <a:pPr>
              <a:buNone/>
            </a:pPr>
            <a:r>
              <a:rPr lang="en-US" sz="1800" dirty="0" err="1" smtClean="0"/>
              <a:t>манжети</a:t>
            </a:r>
            <a:r>
              <a:rPr lang="en-US" sz="1800" dirty="0" smtClean="0"/>
              <a:t> </a:t>
            </a:r>
            <a:r>
              <a:rPr lang="en-US" sz="1800" dirty="0" err="1" smtClean="0"/>
              <a:t>кои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исцели</a:t>
            </a:r>
            <a:r>
              <a:rPr lang="en-US" sz="1800" dirty="0" smtClean="0"/>
              <a:t>,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препеглуваат</a:t>
            </a:r>
            <a:r>
              <a:rPr lang="en-US" sz="1800" dirty="0" smtClean="0"/>
              <a:t> </a:t>
            </a:r>
            <a:r>
              <a:rPr lang="en-US" sz="1800" dirty="0" err="1" smtClean="0"/>
              <a:t>по</a:t>
            </a:r>
            <a:r>
              <a:rPr lang="en-US" sz="1800" dirty="0" smtClean="0"/>
              <a:t> </a:t>
            </a:r>
            <a:r>
              <a:rPr lang="en-US" sz="1800" dirty="0" err="1" smtClean="0"/>
              <a:t>шаблон</a:t>
            </a:r>
            <a:r>
              <a:rPr lang="en-US" sz="1800" dirty="0" smtClean="0"/>
              <a:t>, </a:t>
            </a:r>
            <a:r>
              <a:rPr lang="en-US" sz="1800" dirty="0" err="1" smtClean="0"/>
              <a:t>со</a:t>
            </a:r>
            <a:r>
              <a:rPr lang="en-US" sz="1800" dirty="0" smtClean="0"/>
              <a:t> </a:t>
            </a:r>
            <a:r>
              <a:rPr lang="en-US" sz="1800" dirty="0" err="1" smtClean="0"/>
              <a:t>еден</a:t>
            </a:r>
            <a:r>
              <a:rPr lang="en-US" sz="1800" dirty="0" smtClean="0"/>
              <a:t> </a:t>
            </a:r>
            <a:r>
              <a:rPr lang="en-US" sz="1800" dirty="0" err="1" smtClean="0"/>
              <a:t>илик</a:t>
            </a:r>
            <a:r>
              <a:rPr lang="en-US" sz="1800" dirty="0" smtClean="0"/>
              <a:t> и </a:t>
            </a:r>
            <a:endParaRPr lang="mk-MK" sz="1800" dirty="0" smtClean="0"/>
          </a:p>
          <a:p>
            <a:pPr>
              <a:buNone/>
            </a:pPr>
            <a:r>
              <a:rPr lang="en-US" sz="1800" dirty="0" err="1" smtClean="0"/>
              <a:t>едно</a:t>
            </a:r>
            <a:r>
              <a:rPr lang="en-US" sz="1800" dirty="0" smtClean="0"/>
              <a:t> </a:t>
            </a:r>
            <a:r>
              <a:rPr lang="en-US" sz="1800" dirty="0" err="1" smtClean="0"/>
              <a:t>копче</a:t>
            </a:r>
            <a:r>
              <a:rPr lang="en-US" sz="1800" dirty="0" smtClean="0"/>
              <a:t>. </a:t>
            </a:r>
            <a:r>
              <a:rPr lang="en-US" sz="1800" dirty="0" err="1" smtClean="0"/>
              <a:t>Предните</a:t>
            </a:r>
            <a:r>
              <a:rPr lang="en-US" sz="1800" dirty="0" smtClean="0"/>
              <a:t> </a:t>
            </a:r>
            <a:r>
              <a:rPr lang="en-US" sz="1800" dirty="0" err="1" smtClean="0"/>
              <a:t>делови</a:t>
            </a:r>
            <a:r>
              <a:rPr lang="en-US" sz="1800" dirty="0" smtClean="0"/>
              <a:t> </a:t>
            </a:r>
            <a:r>
              <a:rPr lang="en-US" sz="1800" dirty="0" err="1" smtClean="0"/>
              <a:t>имаат</a:t>
            </a:r>
            <a:r>
              <a:rPr lang="en-US" sz="1800" dirty="0" smtClean="0"/>
              <a:t> </a:t>
            </a:r>
            <a:r>
              <a:rPr lang="en-US" sz="1800" dirty="0" err="1" smtClean="0"/>
              <a:t>вшитоци</a:t>
            </a:r>
            <a:r>
              <a:rPr lang="en-US" sz="1800" dirty="0" smtClean="0"/>
              <a:t> </a:t>
            </a:r>
            <a:r>
              <a:rPr lang="en-US" sz="1800" dirty="0" err="1" smtClean="0"/>
              <a:t>во</a:t>
            </a:r>
            <a:r>
              <a:rPr lang="en-US" sz="1800" dirty="0" smtClean="0"/>
              <a:t> </a:t>
            </a:r>
            <a:r>
              <a:rPr lang="en-US" sz="1800" dirty="0" err="1" smtClean="0"/>
              <a:t>пределот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градите</a:t>
            </a:r>
            <a:r>
              <a:rPr lang="en-US" sz="1800" dirty="0" smtClean="0"/>
              <a:t>. </a:t>
            </a:r>
            <a:r>
              <a:rPr lang="en-US" sz="1800" dirty="0" err="1" smtClean="0"/>
              <a:t>Со</a:t>
            </a:r>
            <a:r>
              <a:rPr lang="en-US" sz="1800" dirty="0" smtClean="0"/>
              <a:t> </a:t>
            </a:r>
            <a:endParaRPr lang="mk-MK" sz="1800" dirty="0" smtClean="0"/>
          </a:p>
          <a:p>
            <a:pPr>
              <a:buNone/>
            </a:pPr>
            <a:r>
              <a:rPr lang="en-US" sz="1800" dirty="0" err="1" smtClean="0"/>
              <a:t>преклопување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лајсните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спојуваат</a:t>
            </a:r>
            <a:r>
              <a:rPr lang="en-US" sz="1800" dirty="0" smtClean="0"/>
              <a:t> </a:t>
            </a:r>
            <a:r>
              <a:rPr lang="en-US" sz="1800" dirty="0" err="1" smtClean="0"/>
              <a:t>двата</a:t>
            </a:r>
            <a:r>
              <a:rPr lang="en-US" sz="1800" dirty="0" smtClean="0"/>
              <a:t> </a:t>
            </a:r>
            <a:r>
              <a:rPr lang="en-US" sz="1800" dirty="0" err="1" smtClean="0"/>
              <a:t>предни</a:t>
            </a:r>
            <a:r>
              <a:rPr lang="en-US" sz="1800" dirty="0" smtClean="0"/>
              <a:t> </a:t>
            </a:r>
            <a:r>
              <a:rPr lang="en-US" sz="1800" dirty="0" err="1" smtClean="0"/>
              <a:t>делови</a:t>
            </a:r>
            <a:r>
              <a:rPr lang="en-US" sz="1800" dirty="0" smtClean="0"/>
              <a:t> </a:t>
            </a:r>
            <a:r>
              <a:rPr lang="en-US" sz="1800" dirty="0" err="1" smtClean="0"/>
              <a:t>со</a:t>
            </a:r>
            <a:r>
              <a:rPr lang="en-US" sz="1800" dirty="0" smtClean="0"/>
              <a:t> </a:t>
            </a:r>
            <a:endParaRPr lang="mk-MK" sz="1800" dirty="0" smtClean="0"/>
          </a:p>
          <a:p>
            <a:pPr>
              <a:buNone/>
            </a:pPr>
            <a:r>
              <a:rPr lang="en-US" sz="1800" dirty="0" err="1" smtClean="0"/>
              <a:t>седум</a:t>
            </a:r>
            <a:r>
              <a:rPr lang="en-US" sz="1800" dirty="0" smtClean="0"/>
              <a:t> </a:t>
            </a:r>
            <a:r>
              <a:rPr lang="en-US" sz="1800" dirty="0" err="1" smtClean="0"/>
              <a:t>копчиња</a:t>
            </a:r>
            <a:r>
              <a:rPr lang="en-US" sz="1800" dirty="0" smtClean="0"/>
              <a:t>. </a:t>
            </a:r>
            <a:r>
              <a:rPr lang="en-US" sz="1800" dirty="0" err="1" smtClean="0"/>
              <a:t>Јаката</a:t>
            </a:r>
            <a:r>
              <a:rPr lang="en-US" sz="1800" dirty="0" smtClean="0"/>
              <a:t> е </a:t>
            </a:r>
            <a:r>
              <a:rPr lang="en-US" sz="1800" dirty="0" err="1" smtClean="0"/>
              <a:t>дводелна</a:t>
            </a:r>
            <a:r>
              <a:rPr lang="en-US" sz="1800" dirty="0" smtClean="0"/>
              <a:t> (</a:t>
            </a:r>
            <a:r>
              <a:rPr lang="en-US" sz="1800" dirty="0" err="1" smtClean="0"/>
              <a:t>јака</a:t>
            </a:r>
            <a:r>
              <a:rPr lang="en-US" sz="1800" dirty="0" smtClean="0"/>
              <a:t> и </a:t>
            </a:r>
            <a:r>
              <a:rPr lang="en-US" sz="1800" dirty="0" err="1" smtClean="0"/>
              <a:t>подјака</a:t>
            </a:r>
            <a:r>
              <a:rPr lang="en-US" sz="1800" dirty="0" smtClean="0"/>
              <a:t>) </a:t>
            </a:r>
            <a:r>
              <a:rPr lang="en-US" sz="1800" dirty="0" err="1" smtClean="0"/>
              <a:t>која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закопчува</a:t>
            </a:r>
            <a:r>
              <a:rPr lang="en-US" sz="1800" dirty="0" smtClean="0"/>
              <a:t> </a:t>
            </a:r>
            <a:r>
              <a:rPr lang="en-US" sz="1800" dirty="0" err="1" smtClean="0"/>
              <a:t>со</a:t>
            </a:r>
            <a:r>
              <a:rPr lang="en-US" sz="1800" dirty="0" smtClean="0"/>
              <a:t> </a:t>
            </a:r>
            <a:endParaRPr lang="mk-MK" sz="1800" dirty="0" smtClean="0"/>
          </a:p>
          <a:p>
            <a:pPr>
              <a:buNone/>
            </a:pPr>
            <a:r>
              <a:rPr lang="en-US" sz="1800" dirty="0" err="1" smtClean="0"/>
              <a:t>едно</a:t>
            </a:r>
            <a:r>
              <a:rPr lang="en-US" sz="1800" dirty="0" smtClean="0"/>
              <a:t> </a:t>
            </a:r>
            <a:r>
              <a:rPr lang="en-US" sz="1800" dirty="0" err="1" smtClean="0"/>
              <a:t>копче</a:t>
            </a:r>
            <a:r>
              <a:rPr lang="en-US" sz="1800" dirty="0" smtClean="0"/>
              <a:t>. </a:t>
            </a:r>
            <a:r>
              <a:rPr lang="en-US" sz="1800" dirty="0" err="1" smtClean="0"/>
              <a:t>Задниот</a:t>
            </a:r>
            <a:r>
              <a:rPr lang="en-US" sz="1800" dirty="0" smtClean="0"/>
              <a:t> </a:t>
            </a:r>
            <a:r>
              <a:rPr lang="en-US" sz="1800" dirty="0" err="1" smtClean="0"/>
              <a:t>модел</a:t>
            </a:r>
            <a:r>
              <a:rPr lang="en-US" sz="1800" dirty="0" smtClean="0"/>
              <a:t> </a:t>
            </a:r>
            <a:r>
              <a:rPr lang="en-US" sz="1800" dirty="0" err="1" smtClean="0"/>
              <a:t>има</a:t>
            </a:r>
            <a:r>
              <a:rPr lang="en-US" sz="1800" dirty="0" smtClean="0"/>
              <a:t> </a:t>
            </a:r>
            <a:r>
              <a:rPr lang="en-US" sz="1800" dirty="0" err="1" smtClean="0"/>
              <a:t>два</a:t>
            </a:r>
            <a:r>
              <a:rPr lang="en-US" sz="1800" dirty="0" smtClean="0"/>
              <a:t> </a:t>
            </a:r>
            <a:r>
              <a:rPr lang="en-US" sz="1800" dirty="0" err="1" smtClean="0"/>
              <a:t>вшитока</a:t>
            </a:r>
            <a:r>
              <a:rPr lang="en-US" sz="1800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C:\Users\zoki parket\Desktop\5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733800"/>
            <a:ext cx="5943600" cy="276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478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СОУ „ТАКИ Даскало„-битола </vt:lpstr>
      <vt:lpstr>ОПЕРАЦИОНЕН ПЛАН НА РАБОТА</vt:lpstr>
      <vt:lpstr>Бројот на технолошки операции зависи од поделбата на работата при изработка на облека.</vt:lpstr>
      <vt:lpstr>Пример: Да се направи план на технолошки операции за секоја фаза на изработка (кроење, шиење, доработка) на детска блуза врз основа на приложена скица и даден опис на модел. </vt:lpstr>
      <vt:lpstr>Во планот на технолошки операции се даденисите потребни операции за изработка наприкажаната детска блуза, така што се внесени: </vt:lpstr>
      <vt:lpstr>Табела 1.Планна технолошките операции за кроењена детска блуза </vt:lpstr>
      <vt:lpstr>Табела 2.Планна технолошките операции за шиењена детска блуза </vt:lpstr>
      <vt:lpstr>Табела 3.План на технолошките операции за доработка на детска блуза. </vt:lpstr>
      <vt:lpstr>Работна задача-Да се направи план на технолошки операции за секоја фаза на изработка (кроење, шиење, доработка) на женска кошула врз основа на приложена скица и даден опис на модел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СОУ „ТАКИ Даскало„-битола </dc:title>
  <dc:creator>zoki parket</dc:creator>
  <cp:lastModifiedBy>zoki parket</cp:lastModifiedBy>
  <cp:revision>17</cp:revision>
  <dcterms:created xsi:type="dcterms:W3CDTF">2006-08-16T00:00:00Z</dcterms:created>
  <dcterms:modified xsi:type="dcterms:W3CDTF">2020-03-25T08:44:41Z</dcterms:modified>
</cp:coreProperties>
</file>