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353" y="1905000"/>
            <a:ext cx="7799294" cy="1752600"/>
          </a:xfrm>
        </p:spPr>
        <p:txBody>
          <a:bodyPr/>
          <a:lstStyle/>
          <a:p>
            <a:pPr algn="ctr"/>
            <a:r>
              <a:rPr lang="mk-MK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ОКУПАЦИЈА И ПОДЕЛБА НА МАКЕДОНИЈА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ПОЛОЖБАТА НА НАСЕЛЕНИЕТО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Juruk\Desktop\vtora svetska vojna\MAKEDONIJA\bugarija vo vtora svetska voj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ПОДОЛЕМ ДЕЛ ОД МАКЕДОНИЈА ПОД БУГАРСКА ВЛАСТ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НАРЕДБА ЗА ОКУПАЦИЈА НА МАКЕДОНИЈА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vtora svetska vojna\MAKEDONIJA\200px-Наредба_за_окупација_на_Македониј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ФАШИСТИЧКА ВОЈСКА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Juruk\Desktop\vtora svetska vojna\MAKEDONIJA\italijanski vojn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724400" cy="594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0" y="6477000"/>
            <a:ext cx="4724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ИТАЛИЈАНСКА ВОЈСКА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Juruk\Desktop\vtora svetska vojna\MAKEDONIJA\Германска_и_Бугарска_војска_во_окупирана_Македон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419600" cy="594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4724400" y="6477000"/>
            <a:ext cx="44196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ГЕРМАНСКА ВОЈСКА ВО МАКЕДОНИЈА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БУГАРСКИ КОМИТЕТИ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Juruk\Desktop\vtora svetska vojna\MAKEDONIJA\precek na bugarska vojska od strana na bugarski komi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ПРЕЧЕК НА БУГАРСКАТА ВОЈСКА ВО МАКЕДОНИЈА ОД СТРАНА НА КОМИТЕТИТЕ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БУГАРИТЕ СЕ ПРИКАЖУВААТ КАКО ОСЛОБОДИТЕЛИ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ФОРМИРАЊЕ НА БУГАРСКИ КОМИТЕТИ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Juruk\Desktop\vtora svetska vojna\MAKEDONIJA\clenovi na bugarski komit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572000" cy="525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0" y="6400800"/>
            <a:ext cx="4572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ФАШИЗИРАНИ ЕМИГРАНТИ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Juruk\Desktop\vtora svetska vojna\MAKEDONIJA\vesnikot makedo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572000" cy="533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4572000" y="6400800"/>
            <a:ext cx="4572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ВЕСНИКОТ ,,МАКЕДОНИЈА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Juruk\Desktop\vtora svetska vojna\MAKEDONIJA\smotra na bugarski agenti vo makedo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БУГАРСКА ПОЛИЦИЈА ( ЦИВИЛИ 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ДЕНАЦИОНАЛИЗАЦИЈА И АСИМИЛАЦИЈА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orgi\Desktop\14922111-illustration-of-kids-infront-of-school-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ОСНОВНИ И СРЕДНИ УЧИЛИШТА НА БУГАРСКИ ЈАЗИК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ФАКУЛТЕТ ДО 1943/1944ГОД ВО МАКЕДОНИЈА НЕМА ??????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Gorgi\Desktop\2012.08.27-MVC-Humanities-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ФИЛОЗОФСКИ ФАКУЛТЕТ НА БУГАРСКИ ЈАЗИК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ЗАПАДНА МАКЕДОНИЈА (ИТАЛИЈАНСКА ОКУПАЦИЈА)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Juruk\Desktop\vtora svetska vojna\MAKEDONIJA\golema alb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,,ГОЛЕМА АЛБАНИЈА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АЛБАНИЗАЦИЈА НА ЗАПАДНА МАКЕДОНИЈА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СПАИЛАК (ДЕСЕТОК) ДАНОК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Juruk\Desktop\vtora svetska vojna\MAKEDONIJA\albanski balisti za borba protiv makedonskoto osloboditelno dvizen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648200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АЛБАНСКИ БАЛИСТИ (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ФАШИЗИРАНИ АЛБАНЦИ)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orgi\Desktop\150px-Azem_Bej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495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КОАЛИЦИОНА ВЛАДА ВО ЈУГОСЛАВИЈА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ЦВЕТКОВИЌ</a:t>
            </a:r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МАЧЕК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ojana\Desktop\judoslavija\Dragiša_Cvetkovi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19600" cy="525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0" y="6400800"/>
            <a:ext cx="4419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ДРАГИША ЦВЕТКОВИЌ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Bojana\Desktop\judoslavija\Vladko_mac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4724400" cy="525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4419600" y="6400800"/>
            <a:ext cx="47244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ВЛАДКО МАЧЕК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ПРИСТАПУВАЊЕ НА ЈУГОСЛАВИЈА КОН ТРОЈНИОТ ПАКТ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МАРТ 1941 ГОДИНА - </a:t>
            </a:r>
            <a:r>
              <a:rPr lang="mk-M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ВИЕНА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Bojana\Desktop\judoslavija\trojni-pakt-cvetkovic_5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НЕЗАДОВОЛСТВО И ДЕМОНСТРАЦИИ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МАРТ 1941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ПОДОБРО ВО ГРОБ ОТКОЛКУ РОБ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ПОДОБРО ВОЈНА ОТКОЛКУ ПАКТ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Bojana\Desktop\judoslavija\Demonstracije_27-mart-19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ДРЖАВЕН УДАР НА ВОЈСКАТА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МАРТ 1941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ДУШАН СИМОВИЌ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ПРОЗАПАДНА ОРИЕНТИРАНА ВЛАДА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Bojana\Desktop\judoslavija\796px-DusanSimovic1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Bojana\Desktop\vtora svetska vojna\europe_ec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581400" y="4191000"/>
            <a:ext cx="9144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86200" y="3200400"/>
            <a:ext cx="9144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05200" y="3733800"/>
            <a:ext cx="9144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00400"/>
            <a:ext cx="406962" cy="537277"/>
          </a:xfrm>
          <a:prstGeom prst="rect">
            <a:avLst/>
          </a:prstGeom>
          <a:noFill/>
        </p:spPr>
      </p:pic>
      <p:pic>
        <p:nvPicPr>
          <p:cNvPr id="15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406962" cy="537277"/>
          </a:xfrm>
          <a:prstGeom prst="rect">
            <a:avLst/>
          </a:prstGeom>
          <a:noFill/>
        </p:spPr>
      </p:pic>
      <p:pic>
        <p:nvPicPr>
          <p:cNvPr id="16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406962" cy="537277"/>
          </a:xfrm>
          <a:prstGeom prst="rect">
            <a:avLst/>
          </a:prstGeom>
          <a:noFill/>
        </p:spPr>
      </p:pic>
      <p:pic>
        <p:nvPicPr>
          <p:cNvPr id="17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406962" cy="537277"/>
          </a:xfrm>
          <a:prstGeom prst="rect">
            <a:avLst/>
          </a:prstGeom>
          <a:noFill/>
        </p:spPr>
      </p:pic>
      <p:pic>
        <p:nvPicPr>
          <p:cNvPr id="18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43400"/>
            <a:ext cx="457200" cy="537277"/>
          </a:xfrm>
          <a:prstGeom prst="rect">
            <a:avLst/>
          </a:prstGeom>
          <a:noFill/>
        </p:spPr>
      </p:pic>
      <p:pic>
        <p:nvPicPr>
          <p:cNvPr id="19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406962" cy="537277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 rot="5400000">
            <a:off x="4572000" y="5029200"/>
            <a:ext cx="5334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5029200" y="5029200"/>
            <a:ext cx="5334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5562600" y="5029200"/>
            <a:ext cx="5334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ГЕРМАНСКА ИНТЕРВЕНЦИЈА НА БАЛКАНОТ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ПОДЕЛБА НА ЈУГОСЛАВИЈА ПОСЛЕ ОКУПАЦИЈАТА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Juruk\Desktop\vtora svetska vojna\podelena jugoslav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6324600" cy="6248400"/>
          </a:xfrm>
          <a:prstGeom prst="rect">
            <a:avLst/>
          </a:prstGeom>
          <a:noFill/>
        </p:spPr>
      </p:pic>
      <p:pic>
        <p:nvPicPr>
          <p:cNvPr id="4" name="Picture 3" descr="C:\Users\Juruk\Desktop\vtora svetska vojna\Ante_Paveli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9600"/>
            <a:ext cx="2819400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3048000"/>
            <a:ext cx="2819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НДХ – АНТЕ ПАВЕЛИЌ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Juruk\Desktop\vtora svetska vojna\Milan_Ned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8194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24600" y="6324600"/>
            <a:ext cx="2819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СРБИЈА – МИЛАН НЕДИЌ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БУГАРИЈА СЕ ПРИКЛУЧУВА КОН ТРОЈНИОТ ПАКТ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1941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ГОДИНА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Bojana\Desktop\8 одд\bugarijan zavreme na 2 sv voj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2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353445">
            <a:off x="6270289" y="1325893"/>
            <a:ext cx="2249035" cy="549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latin typeface="Arial" pitchFamily="34" charset="0"/>
                <a:cs typeface="Arial" pitchFamily="34" charset="0"/>
              </a:rPr>
              <a:t>ЈУЖНА ДОБРУЏА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ПРИДОБИВКИ- </a:t>
            </a:r>
            <a:r>
              <a:rPr lang="mk-M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ЈУЖНА ДОБРУЏА, МАКЕДОНИЈА И ДЕЛОВИ ОД ИСТОЧНА ГРЦИЈА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1090018">
            <a:off x="2549798" y="4624193"/>
            <a:ext cx="2819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ИСТОЧНА ГРЦИЈА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100" y="3543300"/>
            <a:ext cx="2133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ОКУПАЦИЈА НА МАКЕДОНИЈА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Juruk\Desktop\vtora svetska vojna\MAKEDONIJA\okupirana makedo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943600"/>
            <a:ext cx="3124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ЗАПАД</a:t>
            </a:r>
          </a:p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ИТАЛИЈА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943600"/>
            <a:ext cx="3200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ЦЕНТАР</a:t>
            </a:r>
          </a:p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5943600"/>
            <a:ext cx="27432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ИСТОК</a:t>
            </a:r>
          </a:p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БУГАРИЈА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246</TotalTime>
  <Words>209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Theme4</vt:lpstr>
      <vt:lpstr>ОКУПАЦИЈА И ПОДЕЛБА НА МАКЕДОНИЈА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ОКУПАЦИЈА И ПОДЕЛБА НА МАКЕДОНИЈА</dc:title>
  <dc:creator>Juruk</dc:creator>
  <cp:lastModifiedBy>Gorgi</cp:lastModifiedBy>
  <cp:revision>27</cp:revision>
  <dcterms:created xsi:type="dcterms:W3CDTF">2006-08-16T00:00:00Z</dcterms:created>
  <dcterms:modified xsi:type="dcterms:W3CDTF">2013-01-28T22:03:09Z</dcterms:modified>
</cp:coreProperties>
</file>