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media/image6.png" ContentType="image/png"/>
  <Override PartName="/ppt/media/image5.png" ContentType="image/png"/>
  <Override PartName="/ppt/media/image7.png" ContentType="image/png"/>
  <Override PartName="/ppt/media/image8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301680" y="228600"/>
            <a:ext cx="8534160" cy="351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301680" y="228600"/>
            <a:ext cx="8534160" cy="351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subTitle"/>
          </p:nvPr>
        </p:nvSpPr>
        <p:spPr>
          <a:xfrm>
            <a:off x="301680" y="228600"/>
            <a:ext cx="8534160" cy="3517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6705720"/>
            <a:ext cx="9143640" cy="151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0"/>
            <a:ext cx="9143640" cy="13928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99172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149400" y="6388560"/>
            <a:ext cx="8832600" cy="309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152280" y="155520"/>
            <a:ext cx="8832600" cy="654660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Line 7"/>
          <p:cNvSpPr/>
          <p:nvPr/>
        </p:nvSpPr>
        <p:spPr>
          <a:xfrm>
            <a:off x="152280" y="1276560"/>
            <a:ext cx="8832960" cy="0"/>
          </a:xfrm>
          <a:prstGeom prst="line">
            <a:avLst/>
          </a:prstGeom>
          <a:ln w="9360">
            <a:solidFill>
              <a:schemeClr val="accent3">
                <a:shade val="75000"/>
              </a:schemeClr>
            </a:solidFill>
            <a:prstDash val="sys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4267080" y="956160"/>
            <a:ext cx="609120" cy="60912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4361760" y="1050480"/>
            <a:ext cx="420120" cy="420120"/>
          </a:xfrm>
          <a:prstGeom prst="ellipse">
            <a:avLst/>
          </a:prstGeom>
          <a:solidFill>
            <a:srgbClr val="ffffff"/>
          </a:solidFill>
          <a:ln cap="rnd"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0" y="6705720"/>
            <a:ext cx="9143640" cy="151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0"/>
            <a:ext cx="9143640" cy="151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8991720" y="1908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>
            <a:off x="152280" y="2286000"/>
            <a:ext cx="8832600" cy="3045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CustomShape 15"/>
          <p:cNvSpPr/>
          <p:nvPr/>
        </p:nvSpPr>
        <p:spPr>
          <a:xfrm>
            <a:off x="155520" y="142200"/>
            <a:ext cx="8832600" cy="2139480"/>
          </a:xfrm>
          <a:prstGeom prst="rect">
            <a:avLst/>
          </a:prstGeom>
          <a:solidFill>
            <a:schemeClr val="accent1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1368360" y="2743200"/>
            <a:ext cx="6479640" cy="167292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b="1" lang="en-US" sz="1600" spc="248" strike="noStrike" cap="all">
                <a:solidFill>
                  <a:srgbClr val="5a6378"/>
                </a:solidFill>
                <a:latin typeface="Georgia"/>
              </a:rPr>
              <a:t>Click to edit Master text styles</a:t>
            </a:r>
            <a:endParaRPr b="0" lang="en-US" sz="16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" name="CustomShape 17"/>
          <p:cNvSpPr/>
          <p:nvPr/>
        </p:nvSpPr>
        <p:spPr>
          <a:xfrm>
            <a:off x="146160" y="6391800"/>
            <a:ext cx="8832600" cy="309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>
            <a:off x="152280" y="152280"/>
            <a:ext cx="8832600" cy="654660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PlaceHolder 19"/>
          <p:cNvSpPr>
            <a:spLocks noGrp="1"/>
          </p:cNvSpPr>
          <p:nvPr>
            <p:ph type="ftr"/>
          </p:nvPr>
        </p:nvSpPr>
        <p:spPr>
          <a:xfrm>
            <a:off x="304920" y="6410880"/>
            <a:ext cx="3580920" cy="3654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9" name="PlaceHolder 20"/>
          <p:cNvSpPr>
            <a:spLocks noGrp="1"/>
          </p:cNvSpPr>
          <p:nvPr>
            <p:ph type="dt"/>
          </p:nvPr>
        </p:nvSpPr>
        <p:spPr>
          <a:xfrm>
            <a:off x="5791320" y="6405120"/>
            <a:ext cx="3044520" cy="3654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fld id="{7E2B6154-8F0B-4380-A132-22D2692D64BF}" type="datetime">
              <a:rPr b="0" lang="en-US" sz="1400" spc="-1" strike="noStrike">
                <a:solidFill>
                  <a:srgbClr val="ffffff"/>
                </a:solidFill>
                <a:latin typeface="Georgia"/>
              </a:rPr>
              <a:t>3/24/20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20" name="Line 21"/>
          <p:cNvSpPr/>
          <p:nvPr/>
        </p:nvSpPr>
        <p:spPr>
          <a:xfrm>
            <a:off x="152280" y="2438280"/>
            <a:ext cx="8832960" cy="0"/>
          </a:xfrm>
          <a:prstGeom prst="line">
            <a:avLst/>
          </a:prstGeom>
          <a:ln w="11520">
            <a:solidFill>
              <a:schemeClr val="accent3">
                <a:shade val="75000"/>
              </a:schemeClr>
            </a:solidFill>
            <a:prstDash val="sys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CustomShape 22"/>
          <p:cNvSpPr/>
          <p:nvPr/>
        </p:nvSpPr>
        <p:spPr>
          <a:xfrm>
            <a:off x="4267080" y="2115360"/>
            <a:ext cx="609120" cy="60912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4361760" y="2209680"/>
            <a:ext cx="420120" cy="420120"/>
          </a:xfrm>
          <a:prstGeom prst="ellipse">
            <a:avLst/>
          </a:prstGeom>
          <a:solidFill>
            <a:srgbClr val="ffffff"/>
          </a:solidFill>
          <a:ln cap="rnd"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PlaceHolder 24"/>
          <p:cNvSpPr>
            <a:spLocks noGrp="1"/>
          </p:cNvSpPr>
          <p:nvPr>
            <p:ph type="sldNum"/>
          </p:nvPr>
        </p:nvSpPr>
        <p:spPr>
          <a:xfrm>
            <a:off x="4343400" y="2199600"/>
            <a:ext cx="456840" cy="441000"/>
          </a:xfrm>
          <a:prstGeom prst="rect">
            <a:avLst/>
          </a:prstGeom>
        </p:spPr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</a:pPr>
            <a:fld id="{FC338C24-7795-4823-BAC9-9F48B3069494}" type="slidenum">
              <a:rPr b="0" lang="en-US" sz="1600" spc="-1" strike="noStrike">
                <a:solidFill>
                  <a:srgbClr val="b35461"/>
                </a:solidFill>
                <a:latin typeface="Georgia"/>
              </a:rPr>
              <a:t>&lt;number&gt;</a:t>
            </a:fld>
            <a:endParaRPr b="0" lang="en-US" sz="16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722160" y="533520"/>
            <a:ext cx="7772040" cy="15235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4200" spc="-1" strike="noStrike">
                <a:solidFill>
                  <a:srgbClr val="ffffff"/>
                </a:solidFill>
                <a:latin typeface="Georgia"/>
              </a:rPr>
              <a:t>Click to edit Master title style</a:t>
            </a:r>
            <a:endParaRPr b="0" lang="en-US" sz="42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0" y="6705720"/>
            <a:ext cx="9143640" cy="151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2"/>
          <p:cNvSpPr/>
          <p:nvPr/>
        </p:nvSpPr>
        <p:spPr>
          <a:xfrm>
            <a:off x="0" y="0"/>
            <a:ext cx="9143640" cy="13928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3"/>
          <p:cNvSpPr/>
          <p:nvPr/>
        </p:nvSpPr>
        <p:spPr>
          <a:xfrm>
            <a:off x="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4"/>
          <p:cNvSpPr/>
          <p:nvPr/>
        </p:nvSpPr>
        <p:spPr>
          <a:xfrm>
            <a:off x="899172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5"/>
          <p:cNvSpPr/>
          <p:nvPr/>
        </p:nvSpPr>
        <p:spPr>
          <a:xfrm>
            <a:off x="149400" y="6388560"/>
            <a:ext cx="8832600" cy="309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6"/>
          <p:cNvSpPr/>
          <p:nvPr/>
        </p:nvSpPr>
        <p:spPr>
          <a:xfrm>
            <a:off x="152280" y="155520"/>
            <a:ext cx="8832600" cy="654660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Line 7"/>
          <p:cNvSpPr/>
          <p:nvPr/>
        </p:nvSpPr>
        <p:spPr>
          <a:xfrm>
            <a:off x="152280" y="1276560"/>
            <a:ext cx="8832960" cy="0"/>
          </a:xfrm>
          <a:prstGeom prst="line">
            <a:avLst/>
          </a:prstGeom>
          <a:ln w="9360">
            <a:solidFill>
              <a:schemeClr val="accent3">
                <a:shade val="75000"/>
              </a:schemeClr>
            </a:solidFill>
            <a:prstDash val="sys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8"/>
          <p:cNvSpPr/>
          <p:nvPr/>
        </p:nvSpPr>
        <p:spPr>
          <a:xfrm>
            <a:off x="4267080" y="956160"/>
            <a:ext cx="609120" cy="60912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CustomShape 9"/>
          <p:cNvSpPr/>
          <p:nvPr/>
        </p:nvSpPr>
        <p:spPr>
          <a:xfrm>
            <a:off x="4361760" y="1050480"/>
            <a:ext cx="420120" cy="420120"/>
          </a:xfrm>
          <a:prstGeom prst="ellipse">
            <a:avLst/>
          </a:prstGeom>
          <a:solidFill>
            <a:srgbClr val="ffffff"/>
          </a:solidFill>
          <a:ln cap="rnd"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0" name="PlaceHolder 10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ca5f6e"/>
                </a:solidFill>
                <a:latin typeface="Georgia"/>
              </a:rPr>
              <a:t>Click to edit Master title style</a:t>
            </a:r>
            <a:endParaRPr b="0" lang="en-US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1" name="PlaceHolder 11"/>
          <p:cNvSpPr>
            <a:spLocks noGrp="1"/>
          </p:cNvSpPr>
          <p:nvPr>
            <p:ph type="dt"/>
          </p:nvPr>
        </p:nvSpPr>
        <p:spPr>
          <a:xfrm>
            <a:off x="5791320" y="6405120"/>
            <a:ext cx="3044520" cy="3654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fld id="{0B37E1C9-F0E8-4D6F-A09F-8071972D3886}" type="datetime">
              <a:rPr b="0" lang="en-US" sz="1400" spc="-1" strike="noStrike">
                <a:solidFill>
                  <a:srgbClr val="ffffff"/>
                </a:solidFill>
                <a:latin typeface="Georgia"/>
              </a:rPr>
              <a:t>3/24/20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72" name="PlaceHolder 12"/>
          <p:cNvSpPr>
            <a:spLocks noGrp="1"/>
          </p:cNvSpPr>
          <p:nvPr>
            <p:ph type="ftr"/>
          </p:nvPr>
        </p:nvSpPr>
        <p:spPr>
          <a:xfrm>
            <a:off x="304920" y="6410880"/>
            <a:ext cx="3580920" cy="3654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73" name="PlaceHolder 13"/>
          <p:cNvSpPr>
            <a:spLocks noGrp="1"/>
          </p:cNvSpPr>
          <p:nvPr>
            <p:ph type="sldNum"/>
          </p:nvPr>
        </p:nvSpPr>
        <p:spPr>
          <a:xfrm>
            <a:off x="4343400" y="1036080"/>
            <a:ext cx="456840" cy="441000"/>
          </a:xfrm>
          <a:prstGeom prst="rect">
            <a:avLst/>
          </a:prstGeom>
        </p:spPr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</a:pPr>
            <a:fld id="{955E6294-5C09-442E-954D-86DFC09F0591}" type="slidenum">
              <a:rPr b="0" lang="en-US" sz="1600" spc="-1" strike="noStrike">
                <a:solidFill>
                  <a:srgbClr val="ca5f6e"/>
                </a:solidFill>
                <a:latin typeface="Georgia"/>
              </a:rPr>
              <a:t>&lt;number&gt;</a:t>
            </a:fld>
            <a:endParaRPr b="0" lang="en-US" sz="1600" spc="-1" strike="noStrike">
              <a:latin typeface="Times New Roman"/>
            </a:endParaRPr>
          </a:p>
        </p:txBody>
      </p:sp>
      <p:sp>
        <p:nvSpPr>
          <p:cNvPr id="74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700" spc="-1" strike="noStrike">
                <a:solidFill>
                  <a:srgbClr val="000000"/>
                </a:solidFill>
                <a:latin typeface="Georgia"/>
              </a:rPr>
              <a:t>Click to edit the outline text format</a:t>
            </a:r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Georgia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Georg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a6378"/>
                </a:solidFill>
                <a:latin typeface="Georgia"/>
              </a:rPr>
              <a:t>Third Outline Level</a:t>
            </a:r>
            <a:endParaRPr b="0" lang="en-US" sz="2000" spc="-1" strike="noStrike">
              <a:solidFill>
                <a:srgbClr val="5a6378"/>
              </a:solidFill>
              <a:latin typeface="Georg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Georgia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eorgia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Georg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eorgia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Georg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eorgia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4d4d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0" y="6705720"/>
            <a:ext cx="9143640" cy="151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2"/>
          <p:cNvSpPr/>
          <p:nvPr/>
        </p:nvSpPr>
        <p:spPr>
          <a:xfrm>
            <a:off x="0" y="0"/>
            <a:ext cx="9143640" cy="13928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3"/>
          <p:cNvSpPr/>
          <p:nvPr/>
        </p:nvSpPr>
        <p:spPr>
          <a:xfrm>
            <a:off x="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4"/>
          <p:cNvSpPr/>
          <p:nvPr/>
        </p:nvSpPr>
        <p:spPr>
          <a:xfrm>
            <a:off x="899172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5"/>
          <p:cNvSpPr/>
          <p:nvPr/>
        </p:nvSpPr>
        <p:spPr>
          <a:xfrm>
            <a:off x="149400" y="6388560"/>
            <a:ext cx="8832600" cy="309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6"/>
          <p:cNvSpPr/>
          <p:nvPr/>
        </p:nvSpPr>
        <p:spPr>
          <a:xfrm>
            <a:off x="152280" y="155520"/>
            <a:ext cx="8832600" cy="654660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Line 7"/>
          <p:cNvSpPr/>
          <p:nvPr/>
        </p:nvSpPr>
        <p:spPr>
          <a:xfrm>
            <a:off x="152280" y="1276560"/>
            <a:ext cx="8832960" cy="0"/>
          </a:xfrm>
          <a:prstGeom prst="line">
            <a:avLst/>
          </a:prstGeom>
          <a:ln w="9360">
            <a:solidFill>
              <a:schemeClr val="accent3">
                <a:shade val="75000"/>
              </a:schemeClr>
            </a:solidFill>
            <a:prstDash val="sys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8"/>
          <p:cNvSpPr/>
          <p:nvPr/>
        </p:nvSpPr>
        <p:spPr>
          <a:xfrm>
            <a:off x="4267080" y="956160"/>
            <a:ext cx="609120" cy="60912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9" name="CustomShape 9"/>
          <p:cNvSpPr/>
          <p:nvPr/>
        </p:nvSpPr>
        <p:spPr>
          <a:xfrm>
            <a:off x="4361760" y="1050480"/>
            <a:ext cx="420120" cy="420120"/>
          </a:xfrm>
          <a:prstGeom prst="ellipse">
            <a:avLst/>
          </a:prstGeom>
          <a:solidFill>
            <a:srgbClr val="ffffff"/>
          </a:solidFill>
          <a:ln cap="rnd"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0" name="PlaceHolder 10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ca5f6e"/>
                </a:solidFill>
                <a:latin typeface="Georgia"/>
              </a:rPr>
              <a:t>Click to edit Master title style</a:t>
            </a:r>
            <a:endParaRPr b="0" lang="en-US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21" name="PlaceHolder 11"/>
          <p:cNvSpPr>
            <a:spLocks noGrp="1"/>
          </p:cNvSpPr>
          <p:nvPr>
            <p:ph type="dt"/>
          </p:nvPr>
        </p:nvSpPr>
        <p:spPr>
          <a:xfrm>
            <a:off x="5791320" y="6405120"/>
            <a:ext cx="3044520" cy="3654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fld id="{8F6D838A-BF08-4DA4-8D0E-7D3B90DEF919}" type="datetime">
              <a:rPr b="0" lang="en-US" sz="1400" spc="-1" strike="noStrike">
                <a:solidFill>
                  <a:srgbClr val="ffffff"/>
                </a:solidFill>
                <a:latin typeface="Georgia"/>
              </a:rPr>
              <a:t>3/24/20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122" name="PlaceHolder 12"/>
          <p:cNvSpPr>
            <a:spLocks noGrp="1"/>
          </p:cNvSpPr>
          <p:nvPr>
            <p:ph type="ftr"/>
          </p:nvPr>
        </p:nvSpPr>
        <p:spPr>
          <a:xfrm>
            <a:off x="304920" y="6410880"/>
            <a:ext cx="3580920" cy="3654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23" name="PlaceHolder 13"/>
          <p:cNvSpPr>
            <a:spLocks noGrp="1"/>
          </p:cNvSpPr>
          <p:nvPr>
            <p:ph type="sldNum"/>
          </p:nvPr>
        </p:nvSpPr>
        <p:spPr>
          <a:xfrm>
            <a:off x="4361760" y="1026360"/>
            <a:ext cx="456840" cy="441000"/>
          </a:xfrm>
          <a:prstGeom prst="rect">
            <a:avLst/>
          </a:prstGeom>
        </p:spPr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</a:pPr>
            <a:fld id="{22896967-E645-4269-B5CD-22217072DBA1}" type="slidenum">
              <a:rPr b="0" lang="en-US" sz="1600" spc="-1" strike="noStrike">
                <a:solidFill>
                  <a:srgbClr val="ca5f6e"/>
                </a:solidFill>
                <a:latin typeface="Georgia"/>
              </a:rPr>
              <a:t>&lt;number&gt;</a:t>
            </a:fld>
            <a:endParaRPr b="0" lang="en-US" sz="1600" spc="-1" strike="noStrike">
              <a:latin typeface="Times New Roman"/>
            </a:endParaRPr>
          </a:p>
        </p:txBody>
      </p:sp>
      <p:sp>
        <p:nvSpPr>
          <p:cNvPr id="124" name="PlaceHolder 14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f0ad00"/>
              </a:buClr>
              <a:buSzPct val="85000"/>
              <a:buFont typeface="Wingdings 2" charset="2"/>
              <a:buChar char=""/>
            </a:pPr>
            <a:r>
              <a:rPr b="0" lang="en-US" sz="2700" spc="-1" strike="noStrike">
                <a:solidFill>
                  <a:srgbClr val="000000"/>
                </a:solidFill>
                <a:latin typeface="Georgia"/>
              </a:rPr>
              <a:t>Click to edit Master text styles</a:t>
            </a:r>
            <a:endParaRPr b="0" lang="en-US" sz="2700" spc="-1" strike="noStrike">
              <a:solidFill>
                <a:srgbClr val="000000"/>
              </a:solidFill>
              <a:latin typeface="Georgia"/>
            </a:endParaRPr>
          </a:p>
          <a:p>
            <a:pPr lvl="1" marL="548640" indent="-273960">
              <a:lnSpc>
                <a:spcPct val="100000"/>
              </a:lnSpc>
              <a:spcBef>
                <a:spcPts val="439"/>
              </a:spcBef>
              <a:buClr>
                <a:srgbClr val="60b5cc"/>
              </a:buClr>
              <a:buSzPct val="70000"/>
              <a:buFont typeface="Wingdings" charset="2"/>
              <a:buChar char=""/>
            </a:pPr>
            <a:r>
              <a:rPr b="0" lang="en-US" sz="2200" spc="-1" strike="noStrike">
                <a:solidFill>
                  <a:srgbClr val="5a6378"/>
                </a:solidFill>
                <a:latin typeface="Georgia"/>
              </a:rPr>
              <a:t>Second level</a:t>
            </a:r>
            <a:endParaRPr b="0" lang="en-US" sz="2200" spc="-1" strike="noStrike">
              <a:solidFill>
                <a:srgbClr val="000000"/>
              </a:solidFill>
              <a:latin typeface="Georgia"/>
            </a:endParaRPr>
          </a:p>
          <a:p>
            <a:pPr lvl="2" marL="822960" indent="-228240">
              <a:lnSpc>
                <a:spcPct val="100000"/>
              </a:lnSpc>
              <a:spcBef>
                <a:spcPts val="400"/>
              </a:spcBef>
              <a:buClr>
                <a:srgbClr val="e66c7d"/>
              </a:buClr>
              <a:buSzPct val="75000"/>
              <a:buFont typeface="Wingdings 2" charset="2"/>
              <a:buChar char=""/>
            </a:pPr>
            <a:r>
              <a:rPr b="0" lang="en-US" sz="2000" spc="-1" strike="noStrike">
                <a:solidFill>
                  <a:srgbClr val="000000"/>
                </a:solidFill>
                <a:latin typeface="Georgia"/>
              </a:rPr>
              <a:t>Third level</a:t>
            </a:r>
            <a:endParaRPr b="0" lang="en-US" sz="2000" spc="-1" strike="noStrike">
              <a:solidFill>
                <a:srgbClr val="5a6378"/>
              </a:solidFill>
              <a:latin typeface="Georgia"/>
            </a:endParaRPr>
          </a:p>
          <a:p>
            <a:pPr lvl="3" marL="1097280" indent="-228240">
              <a:lnSpc>
                <a:spcPct val="100000"/>
              </a:lnSpc>
              <a:spcBef>
                <a:spcPts val="400"/>
              </a:spcBef>
              <a:buClr>
                <a:srgbClr val="6bb76d"/>
              </a:buClr>
              <a:buSzPct val="70000"/>
              <a:buFont typeface="Wingdings" charset="2"/>
              <a:buChar char=""/>
            </a:pPr>
            <a:r>
              <a:rPr b="0" lang="en-US" sz="2000" spc="-1" strike="noStrike">
                <a:solidFill>
                  <a:srgbClr val="5a6378"/>
                </a:solidFill>
                <a:latin typeface="Georgia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Georgia"/>
            </a:endParaRPr>
          </a:p>
          <a:p>
            <a:pPr lvl="4" marL="1371600" indent="-228240">
              <a:lnSpc>
                <a:spcPct val="100000"/>
              </a:lnSpc>
              <a:spcBef>
                <a:spcPts val="360"/>
              </a:spcBef>
              <a:buClr>
                <a:srgbClr val="e88651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latin typeface="Georgia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1368360" y="2743200"/>
            <a:ext cx="6479640" cy="1672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b="1" lang="en-US" sz="1600" spc="248" strike="noStrike" cap="all">
                <a:solidFill>
                  <a:srgbClr val="5a6378"/>
                </a:solidFill>
                <a:latin typeface="Georgia"/>
              </a:rPr>
              <a:t>наставник:Венета Јоновска </a:t>
            </a:r>
            <a:endParaRPr b="0" lang="en-US" sz="16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722160" y="533520"/>
            <a:ext cx="7772040" cy="1523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4200" spc="-1" strike="noStrike">
                <a:solidFill>
                  <a:srgbClr val="ffffff"/>
                </a:solidFill>
                <a:latin typeface="Georgia"/>
              </a:rPr>
              <a:t>Одредување непознат број при одземање</a:t>
            </a:r>
            <a:endParaRPr b="0" lang="en-US" sz="42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163" name="ОДРЕДУВАЊЕ НЕПОЗНАТ БРОЈ256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6" dur="1" fill="hold"/>
                                        <p:tgtEl>
                                          <p:spTgt spid="1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304920" y="380880"/>
            <a:ext cx="8534160" cy="3733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ca5f6e"/>
                </a:solidFill>
                <a:latin typeface="Georgia"/>
              </a:rPr>
              <a:t>Одредувањето непознат број при одземањето ќе го проследиме со неколку примери.</a:t>
            </a:r>
            <a:endParaRPr b="0" lang="en-US" sz="33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165" name="ОДРЕДУВАЊЕ НЕПОЗНАТ БРОЈ25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12" dur="1" fill="hold"/>
                                        <p:tgtEl>
                                          <p:spTgt spid="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ca5f6e"/>
                </a:solidFill>
                <a:latin typeface="Georgia"/>
              </a:rPr>
              <a:t>ПРИМЕР 1</a:t>
            </a:r>
            <a:endParaRPr b="0" lang="en-US" sz="33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167" name="Content Placeholder 3" descr="sfdfdf.PNG"/>
          <p:cNvPicPr/>
          <p:nvPr/>
        </p:nvPicPr>
        <p:blipFill>
          <a:blip r:embed="rId1"/>
          <a:stretch/>
        </p:blipFill>
        <p:spPr>
          <a:xfrm>
            <a:off x="457200" y="1676520"/>
            <a:ext cx="2630880" cy="152352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168" name="CustomShape 2"/>
          <p:cNvSpPr/>
          <p:nvPr/>
        </p:nvSpPr>
        <p:spPr>
          <a:xfrm>
            <a:off x="6095880" y="3886200"/>
            <a:ext cx="685440" cy="685440"/>
          </a:xfrm>
          <a:prstGeom prst="smileyFace">
            <a:avLst>
              <a:gd name="adj" fmla="val 465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3"/>
          <p:cNvSpPr/>
          <p:nvPr/>
        </p:nvSpPr>
        <p:spPr>
          <a:xfrm>
            <a:off x="1219320" y="3886200"/>
            <a:ext cx="685440" cy="685440"/>
          </a:xfrm>
          <a:prstGeom prst="smileyFace">
            <a:avLst>
              <a:gd name="adj" fmla="val 465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Georgia"/>
              </a:rPr>
              <a:t>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70" name="CustomShape 4"/>
          <p:cNvSpPr/>
          <p:nvPr/>
        </p:nvSpPr>
        <p:spPr>
          <a:xfrm>
            <a:off x="2057400" y="3886200"/>
            <a:ext cx="685440" cy="685440"/>
          </a:xfrm>
          <a:prstGeom prst="smileyFace">
            <a:avLst>
              <a:gd name="adj" fmla="val 465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Georgia"/>
              </a:rPr>
              <a:t>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71" name="CustomShape 5"/>
          <p:cNvSpPr/>
          <p:nvPr/>
        </p:nvSpPr>
        <p:spPr>
          <a:xfrm>
            <a:off x="2819520" y="3886200"/>
            <a:ext cx="685440" cy="685440"/>
          </a:xfrm>
          <a:prstGeom prst="smileyFace">
            <a:avLst>
              <a:gd name="adj" fmla="val 465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Georgia"/>
              </a:rPr>
              <a:t>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72" name="CustomShape 6"/>
          <p:cNvSpPr/>
          <p:nvPr/>
        </p:nvSpPr>
        <p:spPr>
          <a:xfrm>
            <a:off x="3581280" y="3886200"/>
            <a:ext cx="685440" cy="685440"/>
          </a:xfrm>
          <a:prstGeom prst="smileyFace">
            <a:avLst>
              <a:gd name="adj" fmla="val 465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Georgia"/>
              </a:rPr>
              <a:t>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73" name="CustomShape 7"/>
          <p:cNvSpPr/>
          <p:nvPr/>
        </p:nvSpPr>
        <p:spPr>
          <a:xfrm>
            <a:off x="4419720" y="3886200"/>
            <a:ext cx="685440" cy="685440"/>
          </a:xfrm>
          <a:prstGeom prst="smileyFace">
            <a:avLst>
              <a:gd name="adj" fmla="val 465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Georgia"/>
              </a:rPr>
              <a:t>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74" name="CustomShape 8"/>
          <p:cNvSpPr/>
          <p:nvPr/>
        </p:nvSpPr>
        <p:spPr>
          <a:xfrm>
            <a:off x="5257800" y="3886200"/>
            <a:ext cx="685440" cy="685440"/>
          </a:xfrm>
          <a:prstGeom prst="smileyFace">
            <a:avLst>
              <a:gd name="adj" fmla="val 465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9"/>
          <p:cNvSpPr/>
          <p:nvPr/>
        </p:nvSpPr>
        <p:spPr>
          <a:xfrm>
            <a:off x="380880" y="3886200"/>
            <a:ext cx="685440" cy="685440"/>
          </a:xfrm>
          <a:prstGeom prst="smileyFace">
            <a:avLst>
              <a:gd name="adj" fmla="val 465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Georgia"/>
              </a:rPr>
              <a:t>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76" name="CustomShape 10"/>
          <p:cNvSpPr/>
          <p:nvPr/>
        </p:nvSpPr>
        <p:spPr>
          <a:xfrm>
            <a:off x="6934320" y="3886200"/>
            <a:ext cx="685440" cy="685440"/>
          </a:xfrm>
          <a:prstGeom prst="smileyFace">
            <a:avLst>
              <a:gd name="adj" fmla="val 465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11"/>
          <p:cNvSpPr/>
          <p:nvPr/>
        </p:nvSpPr>
        <p:spPr>
          <a:xfrm>
            <a:off x="7772400" y="3886200"/>
            <a:ext cx="685440" cy="685440"/>
          </a:xfrm>
          <a:prstGeom prst="smileyFace">
            <a:avLst>
              <a:gd name="adj" fmla="val 465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Line 12"/>
          <p:cNvSpPr/>
          <p:nvPr/>
        </p:nvSpPr>
        <p:spPr>
          <a:xfrm flipH="1">
            <a:off x="5256720" y="3200400"/>
            <a:ext cx="1080" cy="1905480"/>
          </a:xfrm>
          <a:prstGeom prst="line">
            <a:avLst/>
          </a:prstGeom>
          <a:ln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79" name="Line 13"/>
          <p:cNvSpPr/>
          <p:nvPr/>
        </p:nvSpPr>
        <p:spPr>
          <a:xfrm>
            <a:off x="5257800" y="3200400"/>
            <a:ext cx="3047760" cy="1440"/>
          </a:xfrm>
          <a:prstGeom prst="line">
            <a:avLst/>
          </a:prstGeom>
          <a:ln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0" name="Line 14"/>
          <p:cNvSpPr/>
          <p:nvPr/>
        </p:nvSpPr>
        <p:spPr>
          <a:xfrm>
            <a:off x="8305560" y="3200400"/>
            <a:ext cx="457200" cy="1440"/>
          </a:xfrm>
          <a:prstGeom prst="line">
            <a:avLst/>
          </a:prstGeom>
          <a:ln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1" name="Line 15"/>
          <p:cNvSpPr/>
          <p:nvPr/>
        </p:nvSpPr>
        <p:spPr>
          <a:xfrm flipH="1">
            <a:off x="8762040" y="3201120"/>
            <a:ext cx="1440" cy="1981080"/>
          </a:xfrm>
          <a:prstGeom prst="line">
            <a:avLst/>
          </a:prstGeom>
          <a:ln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2" name="Line 16"/>
          <p:cNvSpPr/>
          <p:nvPr/>
        </p:nvSpPr>
        <p:spPr>
          <a:xfrm>
            <a:off x="5257800" y="5105160"/>
            <a:ext cx="3504960" cy="1800"/>
          </a:xfrm>
          <a:prstGeom prst="line">
            <a:avLst/>
          </a:prstGeom>
          <a:ln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3" name="CustomShape 17"/>
          <p:cNvSpPr/>
          <p:nvPr/>
        </p:nvSpPr>
        <p:spPr>
          <a:xfrm>
            <a:off x="1752480" y="2133720"/>
            <a:ext cx="3657240" cy="99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headEnd len="med" type="triangle" w="med"/>
            <a:tailEnd len="med" type="triangle" w="med"/>
          </a:ln>
          <a:effectLst>
            <a:outerShdw blurRad="50800" dir="5400000" dist="25560" rotWithShape="0">
              <a:srgbClr val="000000">
                <a:alpha val="4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4" name="CustomShape 18"/>
          <p:cNvSpPr/>
          <p:nvPr/>
        </p:nvSpPr>
        <p:spPr>
          <a:xfrm>
            <a:off x="2362320" y="5257800"/>
            <a:ext cx="4343040" cy="91476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5d5d5d"/>
                </a:solidFill>
                <a:latin typeface="Georgia"/>
              </a:rPr>
              <a:t>10-4=6</a:t>
            </a:r>
            <a:endParaRPr b="0" lang="en-US" sz="5400" spc="-1" strike="noStrike">
              <a:latin typeface="Arial"/>
            </a:endParaRPr>
          </a:p>
        </p:txBody>
      </p:sp>
      <p:pic>
        <p:nvPicPr>
          <p:cNvPr id="185" name="ОДРЕДУВАЊЕ НЕПОЗНАТ БРОЈ258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18" dur="1" fill="hold"/>
                                        <p:tgtEl>
                                          <p:spTgt spid="1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ca5f6e"/>
                </a:solidFill>
                <a:latin typeface="Georgia"/>
              </a:rPr>
              <a:t>ПРИМЕР 2</a:t>
            </a:r>
            <a:endParaRPr b="0" lang="en-US" sz="33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187" name="Content Placeholder 3" descr="Capture.PNG"/>
          <p:cNvPicPr/>
          <p:nvPr/>
        </p:nvPicPr>
        <p:blipFill>
          <a:blip r:embed="rId1"/>
          <a:stretch/>
        </p:blipFill>
        <p:spPr>
          <a:xfrm>
            <a:off x="762120" y="1873440"/>
            <a:ext cx="4313160" cy="171072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188" name="Line 2"/>
          <p:cNvSpPr/>
          <p:nvPr/>
        </p:nvSpPr>
        <p:spPr>
          <a:xfrm>
            <a:off x="3276360" y="3124080"/>
            <a:ext cx="609840" cy="1523880"/>
          </a:xfrm>
          <a:prstGeom prst="line">
            <a:avLst/>
          </a:prstGeom>
          <a:ln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9" name="Line 3"/>
          <p:cNvSpPr/>
          <p:nvPr/>
        </p:nvSpPr>
        <p:spPr>
          <a:xfrm flipH="1">
            <a:off x="3886200" y="3200400"/>
            <a:ext cx="914400" cy="1447560"/>
          </a:xfrm>
          <a:prstGeom prst="line">
            <a:avLst/>
          </a:prstGeom>
          <a:ln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90" name="Line 4"/>
          <p:cNvSpPr/>
          <p:nvPr/>
        </p:nvSpPr>
        <p:spPr>
          <a:xfrm flipH="1">
            <a:off x="3961440" y="3048480"/>
            <a:ext cx="1440" cy="685800"/>
          </a:xfrm>
          <a:prstGeom prst="line">
            <a:avLst/>
          </a:prstGeom>
          <a:ln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91" name="Line 5"/>
          <p:cNvSpPr/>
          <p:nvPr/>
        </p:nvSpPr>
        <p:spPr>
          <a:xfrm>
            <a:off x="3657600" y="3352680"/>
            <a:ext cx="609480" cy="1440"/>
          </a:xfrm>
          <a:prstGeom prst="line">
            <a:avLst/>
          </a:prstGeom>
          <a:ln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92" name="CustomShape 6"/>
          <p:cNvSpPr/>
          <p:nvPr/>
        </p:nvSpPr>
        <p:spPr>
          <a:xfrm>
            <a:off x="1600200" y="4495680"/>
            <a:ext cx="5105160" cy="70128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l" rig="glow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d45b5b"/>
                </a:solidFill>
                <a:latin typeface="Georgia"/>
              </a:rPr>
              <a:t>што значи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93" name="CustomShape 7"/>
          <p:cNvSpPr/>
          <p:nvPr/>
        </p:nvSpPr>
        <p:spPr>
          <a:xfrm>
            <a:off x="1295280" y="5029200"/>
            <a:ext cx="5486040" cy="131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d9b1"/>
                </a:solidFill>
                <a:latin typeface="Georgia"/>
              </a:rPr>
              <a:t>5+2=7</a:t>
            </a:r>
            <a:endParaRPr b="0" lang="en-US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d9b1"/>
                </a:solidFill>
                <a:latin typeface="Georgia"/>
              </a:rPr>
              <a:t>те. 7-5=2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94" name="CustomShape 8"/>
          <p:cNvSpPr/>
          <p:nvPr/>
        </p:nvSpPr>
        <p:spPr>
          <a:xfrm>
            <a:off x="5334120" y="3048120"/>
            <a:ext cx="3504960" cy="1371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ffd9b1"/>
                </a:solidFill>
                <a:latin typeface="Georgia"/>
              </a:rPr>
              <a:t>*само во овај случај имаме собирање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195" name="ОДРЕДУВАЊЕ НЕПОЗНАТ БРОЈ259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24" dur="1" fill="hold"/>
                                        <p:tgtEl>
                                          <p:spTgt spid="1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0" i="1" lang="en-US" sz="3300" spc="-1" strike="noStrike">
                <a:solidFill>
                  <a:srgbClr val="ca5f6e"/>
                </a:solidFill>
                <a:latin typeface="Georgia"/>
              </a:rPr>
              <a:t>Домашна работа</a:t>
            </a:r>
            <a:endParaRPr b="0" lang="en-US" sz="33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197" name="Picture 2" descr="c7d7e928ab2d70c27a27c906797cf0c8.png"/>
          <p:cNvPicPr/>
          <p:nvPr/>
        </p:nvPicPr>
        <p:blipFill>
          <a:blip r:embed="rId1"/>
          <a:stretch/>
        </p:blipFill>
        <p:spPr>
          <a:xfrm>
            <a:off x="457200" y="1447920"/>
            <a:ext cx="3285360" cy="464796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198" name="ОДРЕДУВАЊЕ НЕПОЗНАТ БРОЈ260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30" dur="1" fill="hold"/>
                                        <p:tgtEl>
                                          <p:spTgt spid="1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</TotalTime>
  <Application>LibreOffice/6.3.4.2$Linux_X86_64 LibreOffice_project/60da17e045e08f1793c57c00ba83cdfce946d0aa</Application>
  <Words>50</Words>
  <Paragraphs>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Veneta Jonovska</dc:creator>
  <dc:description/>
  <dc:language>en-US</dc:language>
  <cp:lastModifiedBy>X</cp:lastModifiedBy>
  <dcterms:modified xsi:type="dcterms:W3CDTF">2020-03-23T19:51:39Z</dcterms:modified>
  <cp:revision>12</cp:revision>
  <dc:subject/>
  <dc:title>Одредување непознат број при собирање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5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