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sldIdLst>
    <p:sldId id="257" r:id="rId5"/>
    <p:sldId id="263" r:id="rId6"/>
    <p:sldId id="264" r:id="rId7"/>
    <p:sldId id="265" r:id="rId8"/>
    <p:sldId id="261" r:id="rId9"/>
    <p:sldId id="262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Независни и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зависни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реченици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mk-MK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МАКЕДОНСКИ ЈАЗИК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 </a:t>
            </a:r>
            <a:r>
              <a:rPr lang="mk-MK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ОДД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37C9B004-0331-4DB9-BBC3-B56EFCF424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EAEC3F6-2E1F-4146-99BD-45BFD14E484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/>
            <a:r>
              <a:rPr lang="mk-M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ложен</a:t>
            </a:r>
            <a:r>
              <a:rPr lang="mk-M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речениц</a:t>
            </a:r>
            <a:r>
              <a:rPr lang="mk-M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EE87A-16F6-4AB0-A0AD-5DC9D4BA84B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mk-M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Реченицата која е составена од две или повеќе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mk-MK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 реченици се нарекува сложена реченица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Простите реченици во составот на сложената реченица можат да имаат заеднички подмет, а можат да имаат и различни подмети.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278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37C9B004-0331-4DB9-BBC3-B56EFCF424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EAEC3F6-2E1F-4146-99BD-45BFD14E484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/>
            <a:r>
              <a:rPr lang="mk-M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ложен</a:t>
            </a:r>
            <a:r>
              <a:rPr lang="mk-M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речениц</a:t>
            </a:r>
            <a:r>
              <a:rPr lang="mk-M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EE87A-16F6-4AB0-A0AD-5DC9D4BA8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127" y="2103120"/>
            <a:ext cx="10446328" cy="3849624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Одделните прости реченици во составот на сложената реченица се нарекуваат дел-реченици.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Некои одат на прошетка      иако     надвор силно дува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дел-реченица                             сврзник             дел-реченица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592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37C9B004-0331-4DB9-BBC3-B56EFCF424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EAEC3F6-2E1F-4146-99BD-45BFD14E484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/>
            <a:r>
              <a:rPr lang="mk-M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Видови с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ложен</a:t>
            </a:r>
            <a:r>
              <a:rPr lang="mk-M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речениц</a:t>
            </a:r>
            <a:r>
              <a:rPr lang="mk-M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EE87A-16F6-4AB0-A0AD-5DC9D4BA84B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Постојат две поделби на видовите сложени реченици според: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меѓусебните односи на дел-речениците и 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употребата на сврзниците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136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37C9B004-0331-4DB9-BBC3-B56EFCF424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EAEC3F6-2E1F-4146-99BD-45BFD14E484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Независни</a:t>
            </a:r>
            <a:r>
              <a:rPr lang="mk-M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реченици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77D1944-4E93-419D-9B9A-7BFEEEB4CBA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Кога дел-речениците во сложената реченица не зависат една од друга (можат да се употребуваат самостојно), се добива независносложена реченица.</a:t>
            </a: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Примери: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Наставникот зборуваше, а учениците слушаа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2.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Јана излезе и ја затвори вратата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37C9B004-0331-4DB9-BBC3-B56EFCF424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EAEC3F6-2E1F-4146-99BD-45BFD14E484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/>
            <a:r>
              <a:rPr lang="mk-M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ависни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реченици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DADC6-BF6A-4327-81ED-5C00B014BBB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Кога една дел-реченица е во зависен однос од друга дел-реченица во сложената реченица, се добива зависносложена реченица.</a:t>
            </a:r>
          </a:p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Примери: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играа добро зашто не беа подготвени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2.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Тие ќе дојдат штом ќе си отидат гостите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610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37C9B004-0331-4DB9-BBC3-B56EFCF424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EAEC3F6-2E1F-4146-99BD-45BFD14E484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/>
            <a:r>
              <a:rPr lang="mk-M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ависни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реченици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DADC6-BF6A-4327-81ED-5C00B014B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112286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зависносложените реченици има најмалку една главна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една зависна дел-реченица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Главната дел-реченица може да стои и сама.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Зависната дел-реченица ја дополнува главната и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 да стои сама.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Секој ќе успее         ако         вложува труд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Главна дел-реченица         сврзник        зависна дел-реченица</a:t>
            </a:r>
            <a:endParaRPr lang="en-US" sz="2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918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37C9B004-0331-4DB9-BBC3-B56EFCF424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EAEC3F6-2E1F-4146-99BD-45BFD14E484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Примери за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зависно и независносложени реченици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DADC6-BF6A-4327-81ED-5C00B014B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4533207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Денес ќе одам кај неа, а утре ќе дојдам кај тебе.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Кога заврна, на улиците немаше веќе луѓе.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Тој има толку чевли што нови не му се потребни.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останеш, ќе направиме вечера.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Часот што не го одржавме ќе го одржиме утре.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Бевме кај Зоки и јадевме компирчиња.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Застани да ти кажам нешто.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 кажав дека ми е лошо, но тој продолжи да пуши во собата.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mk-MK" sz="200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 го видот на речениците</a:t>
            </a:r>
            <a:endParaRPr lang="en-US" sz="20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353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37C9B004-0331-4DB9-BBC3-B56EFCF424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EAEC3F6-2E1F-4146-99BD-45BFD14E484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/>
            <a:r>
              <a:rPr lang="mk-M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Сврзнички и бесврзнички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реченици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DADC6-BF6A-4327-81ED-5C00B014B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4112286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Сложените реченици можат да бидат сврзнички и бесврзнички во зависност дали дел-речениците се поврзани со сврзник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не се поврзани со сврзник.</a:t>
            </a:r>
          </a:p>
          <a:p>
            <a:pPr marL="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Примери за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сврзнички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бесврзнички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сложени реченици: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Дојди ќе гледаме телевизија		 	Не може да удри на магарето - го тепа самарот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Дојди, па ќе гледаме телевизија. 		Не може да удри на магарето, па го тепа самарот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 дојдеш, ќе гледаме телевизија. 		Штом не може да удри на магарето, го тепа самарот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Кога ќе дојдеш, ќе гледаме телевизија.	Бидејќи не може да удри на магарето, го тепа самарот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4713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{480D7ACE-45D1-4C62-8519-D6D831CC7970}tf78438558</Template>
  <TotalTime>0</TotalTime>
  <Words>451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Garamond</vt:lpstr>
      <vt:lpstr>Times New Roman</vt:lpstr>
      <vt:lpstr>SavonVTI</vt:lpstr>
      <vt:lpstr>Независни и зависни  сложени реченици</vt:lpstr>
      <vt:lpstr>Сложена реченица</vt:lpstr>
      <vt:lpstr>Сложена реченица</vt:lpstr>
      <vt:lpstr>Видови сложени реченици</vt:lpstr>
      <vt:lpstr>Независни сложени реченици</vt:lpstr>
      <vt:lpstr>Зависни сложени реченици</vt:lpstr>
      <vt:lpstr>Зависни сложени реченици</vt:lpstr>
      <vt:lpstr>Примери за  зависно и независносложени реченици</vt:lpstr>
      <vt:lpstr>Сврзнички и бесврзнички реченици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2020-03-18T16:37:10Z</dcterms:created>
  <dcterms:modified xsi:type="dcterms:W3CDTF">2020-03-18T17:39:58Z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