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1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8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3310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8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3511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27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85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8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0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8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8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2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2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7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000" dirty="0" smtClean="0"/>
              <a:t>Начини на селекција на кадри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sz="2000" dirty="0" smtClean="0"/>
              <a:t>Бизнис и претприемништво</a:t>
            </a:r>
          </a:p>
          <a:p>
            <a:r>
              <a:rPr lang="en-US" dirty="0" smtClean="0"/>
              <a:t>IV </a:t>
            </a:r>
            <a:r>
              <a:rPr lang="mk-MK" dirty="0" smtClean="0"/>
              <a:t>година СОУ</a:t>
            </a:r>
            <a:r>
              <a:rPr lang="en-US" dirty="0" smtClean="0"/>
              <a:t>”</a:t>
            </a:r>
            <a:r>
              <a:rPr lang="mk-MK" dirty="0" smtClean="0"/>
              <a:t>Гимназија Јосип Броз Тито</a:t>
            </a:r>
            <a:r>
              <a:rPr lang="en-US" dirty="0" smtClean="0"/>
              <a:t>”</a:t>
            </a:r>
          </a:p>
          <a:p>
            <a:r>
              <a:rPr lang="mk-MK" dirty="0" smtClean="0"/>
              <a:t>Проф.Лидија Петреска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649" y="3214336"/>
            <a:ext cx="3890962" cy="269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165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Постојат повеќе видови тестови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i="1" dirty="0" smtClean="0"/>
              <a:t>Тестови на знаење</a:t>
            </a:r>
            <a:r>
              <a:rPr lang="mk-MK" dirty="0" smtClean="0"/>
              <a:t>-со нив се мери степенот на знање во врска со работата,односно колку вешто ја извршува работата</a:t>
            </a:r>
          </a:p>
          <a:p>
            <a:r>
              <a:rPr lang="mk-MK" b="1" i="1" dirty="0" smtClean="0"/>
              <a:t>Тестови на способности</a:t>
            </a:r>
            <a:r>
              <a:rPr lang="mk-MK" dirty="0" smtClean="0"/>
              <a:t>-тие ги мерат оние особини кои се предуслов за извршување на определени работи.Тука спаѓаат</a:t>
            </a:r>
            <a:r>
              <a:rPr lang="en-US" dirty="0" smtClean="0"/>
              <a:t>:</a:t>
            </a:r>
            <a:r>
              <a:rPr lang="mk-MK" dirty="0" smtClean="0"/>
              <a:t>сензорни тестови,тестови на интелегенција,тестови на механички способности,тестови на моторни способности и сл.</a:t>
            </a:r>
          </a:p>
          <a:p>
            <a:r>
              <a:rPr lang="mk-MK" b="1" i="1" dirty="0" smtClean="0"/>
              <a:t>Тестови на личноста</a:t>
            </a:r>
            <a:r>
              <a:rPr lang="mk-MK" dirty="0" smtClean="0"/>
              <a:t>-со нивна помош се утврдуваат особините на личноста,емотивното одесување,основните ставови кон себе,кон другите и кон општеството.</a:t>
            </a:r>
          </a:p>
          <a:p>
            <a:r>
              <a:rPr lang="mk-MK" b="1" i="1" dirty="0" smtClean="0"/>
              <a:t>Медицински тестови</a:t>
            </a:r>
            <a:r>
              <a:rPr lang="mk-MK" dirty="0" smtClean="0"/>
              <a:t>-со овие тестови се утврдуваат генетските недостатоци кои покажуваат предиспозиција за појава на болест,тест за дрога ,за</a:t>
            </a:r>
            <a:r>
              <a:rPr lang="en-US" dirty="0" smtClean="0"/>
              <a:t> </a:t>
            </a:r>
            <a:r>
              <a:rPr lang="mk-MK" dirty="0" smtClean="0"/>
              <a:t>СИДА и сл.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34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Задача за дома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Осмислете сопствен процес на професионална селекција на кадри за работните места кои предходно ги утврдивте во вашиот бизнис модел</a:t>
            </a:r>
          </a:p>
          <a:p>
            <a:r>
              <a:rPr lang="mk-MK" dirty="0" smtClean="0"/>
              <a:t>Објаснете зошто  селекцијата е важна за успехот на компанијата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52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69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Поим за селекција на кадри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 </a:t>
            </a:r>
            <a:r>
              <a:rPr lang="mk-MK" b="1" i="1" dirty="0" smtClean="0"/>
              <a:t>Професионалната селекција </a:t>
            </a:r>
            <a:r>
              <a:rPr lang="mk-MK" dirty="0" smtClean="0"/>
              <a:t>односно селекција на кадри претставува процес составен од повеќе активности кои се преземаат со цел да се донесе одлука за избор на соодветен кадар за определено работно место.</a:t>
            </a:r>
          </a:p>
          <a:p>
            <a:pPr marL="0" indent="0">
              <a:buNone/>
            </a:pPr>
            <a:r>
              <a:rPr lang="mk-MK" dirty="0"/>
              <a:t> </a:t>
            </a:r>
            <a:r>
              <a:rPr lang="mk-MK" dirty="0" smtClean="0"/>
              <a:t> </a:t>
            </a:r>
            <a:r>
              <a:rPr lang="mk-MK" b="1" i="1" dirty="0" smtClean="0"/>
              <a:t>Кадровското оделение </a:t>
            </a:r>
            <a:r>
              <a:rPr lang="mk-MK" dirty="0" smtClean="0"/>
              <a:t>ги проценува кандидатите со што го олеснува изборот.Конечната одлука за вработување во најголем број на случаи ја донесува менаџерот.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9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Цели на професионалната селекција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За определена работа да биде одбрано она лице кое ке биде најуспешно во работата</a:t>
            </a:r>
          </a:p>
          <a:p>
            <a:r>
              <a:rPr lang="mk-MK" dirty="0" smtClean="0"/>
              <a:t>За определена работа да биде одбрано она лице кое ги задоволува барањата на работнто место</a:t>
            </a:r>
          </a:p>
          <a:p>
            <a:r>
              <a:rPr lang="mk-MK" dirty="0" smtClean="0"/>
              <a:t>Во претпријатието да биде вработено она лице за кое постојат најголеми изгледи за брз висок стручен развој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2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Значење на професионалната селекција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 Добро извршената професионална селекција  ги овозможува следниве позитивни ефекти</a:t>
            </a:r>
            <a:r>
              <a:rPr lang="en-US" dirty="0" smtClean="0"/>
              <a:t>:</a:t>
            </a:r>
          </a:p>
          <a:p>
            <a:r>
              <a:rPr lang="mk-MK" dirty="0" smtClean="0"/>
              <a:t>Скратување на периодот потребен за професионално оспособување</a:t>
            </a:r>
          </a:p>
          <a:p>
            <a:r>
              <a:rPr lang="mk-MK" dirty="0" smtClean="0"/>
              <a:t>Намалување на флуктуацијата на вработените</a:t>
            </a:r>
          </a:p>
          <a:p>
            <a:r>
              <a:rPr lang="mk-MK" dirty="0" smtClean="0"/>
              <a:t>Намалувањена несреќните случаи на работното место</a:t>
            </a:r>
          </a:p>
          <a:p>
            <a:r>
              <a:rPr lang="mk-MK" dirty="0" smtClean="0"/>
              <a:t>Зголемување на задоволството при работа и сл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8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 smtClean="0"/>
              <a:t>Процесот на селекција се темели на три инпути</a:t>
            </a:r>
            <a:r>
              <a:rPr lang="en-US" sz="2400" dirty="0" smtClean="0"/>
              <a:t>:</a:t>
            </a:r>
            <a:r>
              <a:rPr lang="mk-MK" sz="2400" dirty="0" smtClean="0"/>
              <a:t>на анализа на рботата,на планот на потребни кадри и на информации за кандидатите.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i="1" dirty="0" smtClean="0"/>
              <a:t>Анализа на работата </a:t>
            </a:r>
            <a:r>
              <a:rPr lang="mk-MK" dirty="0" smtClean="0"/>
              <a:t>дава информации за опис на работата,како и за способностите неопходни за определени работни места</a:t>
            </a:r>
          </a:p>
          <a:p>
            <a:r>
              <a:rPr lang="mk-MK" b="1" i="1" dirty="0" smtClean="0"/>
              <a:t>Кадровскиот план </a:t>
            </a:r>
            <a:r>
              <a:rPr lang="mk-MK" dirty="0" smtClean="0"/>
              <a:t>обезбедува информации за потребите на нови кадри</a:t>
            </a:r>
          </a:p>
          <a:p>
            <a:r>
              <a:rPr lang="mk-MK" dirty="0" smtClean="0"/>
              <a:t>А </a:t>
            </a:r>
            <a:r>
              <a:rPr lang="mk-MK" b="1" i="1" dirty="0" smtClean="0"/>
              <a:t>информациите за кандидатите</a:t>
            </a:r>
            <a:r>
              <a:rPr lang="mk-MK" dirty="0" smtClean="0"/>
              <a:t> треба да обезбедат усогласеност на квалификациите и способностите на кандидатите со целите зацртани во планот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2800" dirty="0" smtClean="0"/>
              <a:t>Проце</a:t>
            </a:r>
            <a:r>
              <a:rPr lang="mk-MK" sz="2800" dirty="0"/>
              <a:t>с</a:t>
            </a:r>
            <a:r>
              <a:rPr lang="mk-MK" sz="2800" dirty="0" smtClean="0"/>
              <a:t>от на професионална селекција треба да ги зема во предвид следниве критериуми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Формално образование,искуство и поранешни перформанси</a:t>
            </a:r>
          </a:p>
          <a:p>
            <a:r>
              <a:rPr lang="mk-MK" dirty="0" smtClean="0"/>
              <a:t>Вештини и способности</a:t>
            </a:r>
          </a:p>
          <a:p>
            <a:r>
              <a:rPr lang="mk-MK" dirty="0" smtClean="0"/>
              <a:t>Лични карактеристики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3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Процесот на селекција може да се изврши во следниве чекори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Анализа на примената документација и на барањата за пополнување на работните места</a:t>
            </a:r>
          </a:p>
          <a:p>
            <a:r>
              <a:rPr lang="mk-MK" dirty="0" smtClean="0"/>
              <a:t>Прифаќање на избраните кандидати  (прелиминарно интервју или тестирање на секој кандидат посебно)</a:t>
            </a:r>
          </a:p>
          <a:p>
            <a:r>
              <a:rPr lang="mk-MK" dirty="0" smtClean="0"/>
              <a:t>Дијагностичко интервју</a:t>
            </a:r>
          </a:p>
          <a:p>
            <a:r>
              <a:rPr lang="mk-MK" dirty="0" smtClean="0"/>
              <a:t>Верификација на референците</a:t>
            </a:r>
          </a:p>
          <a:p>
            <a:r>
              <a:rPr lang="mk-MK" dirty="0" smtClean="0"/>
              <a:t>Препораки</a:t>
            </a:r>
          </a:p>
          <a:p>
            <a:r>
              <a:rPr lang="mk-MK" dirty="0" smtClean="0"/>
              <a:t>Информации за здравствената состојба на кандидатот</a:t>
            </a:r>
          </a:p>
          <a:p>
            <a:r>
              <a:rPr lang="mk-MK" dirty="0" smtClean="0"/>
              <a:t>Воведување на кандидатите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7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Методи на професионална селекција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mk-MK" dirty="0" smtClean="0"/>
              <a:t/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Конвенционални </a:t>
            </a:r>
            <a:r>
              <a:rPr lang="ru-RU" b="1" dirty="0"/>
              <a:t>методи </a:t>
            </a:r>
            <a:r>
              <a:rPr lang="ru-RU" dirty="0"/>
              <a:t>се: пријави, пропратно писмо, професионална биографија (CV), препораки, психолошки тестови, интервју, пробна работа, ситуациски тестови, центри за процена и медицинските испитувања </a:t>
            </a:r>
            <a:endParaRPr lang="ru-RU" dirty="0" smtClean="0"/>
          </a:p>
          <a:p>
            <a:r>
              <a:rPr lang="ru-RU" b="1" i="1" dirty="0"/>
              <a:t>Неконвенционални </a:t>
            </a:r>
            <a:r>
              <a:rPr lang="ru-RU" b="1" dirty="0"/>
              <a:t>методи </a:t>
            </a:r>
            <a:r>
              <a:rPr lang="ru-RU" dirty="0"/>
              <a:t>се: полиграфски испитувања, графолошки анализи, деловни симулации и проектни техники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17001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Тестови во процесот на селекција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 Со тестовите се стандардизира постапката со која се предизвикува определена активност,а потоа резултатот од таа активност се мери и вреднува,за идивидуалниот резултат да се спореди со резултатите добиени во еднаква ситуација од др луге.Тестовите мора да ги имаат овие карактеристики</a:t>
            </a:r>
            <a:r>
              <a:rPr lang="en-US" dirty="0" smtClean="0"/>
              <a:t>:</a:t>
            </a:r>
            <a:r>
              <a:rPr lang="mk-MK" dirty="0" smtClean="0"/>
              <a:t>веродостојност,доверливост,осетливост и објективност.Целта на тестовите е запознавање на луѓето,односно што попрецизно утврдување на определени особини на личноста на кандидатите.Тестот е веродостоен ако неговите резултати соодветствуваат со подоцнежните резултати кои ги покажуваат избраните работници.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201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572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Начини на селекција на кадри</vt:lpstr>
      <vt:lpstr>Поим за селекција на кадри</vt:lpstr>
      <vt:lpstr>Цели на професионалната селекција</vt:lpstr>
      <vt:lpstr>Значење на професионалната селекција </vt:lpstr>
      <vt:lpstr>Процесот на селекција се темели на три инпути:на анализа на рботата,на планот на потребни кадри и на информации за кандидатите.</vt:lpstr>
      <vt:lpstr>Процесот на професионална селекција треба да ги зема во предвид следниве критериуми: </vt:lpstr>
      <vt:lpstr>Процесот на селекција може да се изврши во следниве чекори: </vt:lpstr>
      <vt:lpstr>Методи на професионална селекција:  </vt:lpstr>
      <vt:lpstr>Тестови во процесот на селекција </vt:lpstr>
      <vt:lpstr>Постојат повеќе видови тестови: </vt:lpstr>
      <vt:lpstr>Задача за дома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Начини на селекција на кадри</dc:title>
  <dc:creator>Asus</dc:creator>
  <cp:lastModifiedBy>Asus</cp:lastModifiedBy>
  <cp:revision>13</cp:revision>
  <dcterms:created xsi:type="dcterms:W3CDTF">2020-03-23T10:13:16Z</dcterms:created>
  <dcterms:modified xsi:type="dcterms:W3CDTF">2020-03-23T12:33:11Z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