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FEA-98BE-4AEA-BBB4-30554675747B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E10B-8BA9-45B1-BF4E-CE1574DBE11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FEA-98BE-4AEA-BBB4-30554675747B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E10B-8BA9-45B1-BF4E-CE1574DBE11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FEA-98BE-4AEA-BBB4-30554675747B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E10B-8BA9-45B1-BF4E-CE1574DBE11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FEA-98BE-4AEA-BBB4-30554675747B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E10B-8BA9-45B1-BF4E-CE1574DBE11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FEA-98BE-4AEA-BBB4-30554675747B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E10B-8BA9-45B1-BF4E-CE1574DBE11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FEA-98BE-4AEA-BBB4-30554675747B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E10B-8BA9-45B1-BF4E-CE1574DBE11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FEA-98BE-4AEA-BBB4-30554675747B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E10B-8BA9-45B1-BF4E-CE1574DBE11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FEA-98BE-4AEA-BBB4-30554675747B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E10B-8BA9-45B1-BF4E-CE1574DBE11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FEA-98BE-4AEA-BBB4-30554675747B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E10B-8BA9-45B1-BF4E-CE1574DBE11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FEA-98BE-4AEA-BBB4-30554675747B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E10B-8BA9-45B1-BF4E-CE1574DBE11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FEA-98BE-4AEA-BBB4-30554675747B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E10B-8BA9-45B1-BF4E-CE1574DBE11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A9FEA-98BE-4AEA-BBB4-30554675747B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8E10B-8BA9-45B1-BF4E-CE1574DBE113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donskijazik.mk/2018/10/%D0%B1%D0%B5%D0%BB%D0%B8%D0%BD%D0%B0-%D0%BF%D1%80%D0%B0%D0%B7%D0%BD%D0%BE-%D0%BC%D0%B5%D1%81%D1%82%D0%BE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donskijazik.mk/2010/11/%D1%86%D1%80%D1%82%D0%B0-%D1%82%D0%B8%D1%80%D0%B5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5214973"/>
          </a:xfrm>
        </p:spPr>
        <p:txBody>
          <a:bodyPr>
            <a:normAutofit fontScale="90000"/>
          </a:bodyPr>
          <a:lstStyle/>
          <a:p>
            <a:r>
              <a:rPr lang="mk-MK" sz="3100" b="1" dirty="0" smtClean="0"/>
              <a:t>Вежба:  Пишување датуми</a:t>
            </a:r>
            <a:r>
              <a:rPr lang="mk-MK" sz="3100" dirty="0" smtClean="0"/>
              <a:t/>
            </a:r>
            <a:br>
              <a:rPr lang="mk-MK" sz="3100" dirty="0" smtClean="0"/>
            </a:br>
            <a:r>
              <a:rPr lang="mk-MK" sz="3100" dirty="0" smtClean="0"/>
              <a:t> </a:t>
            </a:r>
            <a:br>
              <a:rPr lang="mk-MK" sz="3100" dirty="0" smtClean="0"/>
            </a:br>
            <a:r>
              <a:rPr lang="mk-MK" sz="3100" u="sng" dirty="0" smtClean="0"/>
              <a:t>Датум (дата) означува точно определено календарско време.</a:t>
            </a:r>
            <a:r>
              <a:rPr lang="mk-MK" sz="3100" dirty="0" smtClean="0"/>
              <a:t/>
            </a:r>
            <a:br>
              <a:rPr lang="mk-MK" sz="3100" dirty="0" smtClean="0"/>
            </a:br>
            <a:r>
              <a:rPr lang="en-US" sz="3100" dirty="0" smtClean="0"/>
              <a:t> </a:t>
            </a:r>
            <a:r>
              <a:rPr lang="mk-MK" sz="3100" dirty="0" smtClean="0"/>
              <a:t/>
            </a:r>
            <a:br>
              <a:rPr lang="mk-MK" sz="3100" dirty="0" smtClean="0"/>
            </a:br>
            <a:r>
              <a:rPr lang="mk-MK" sz="3100" u="sng" dirty="0" smtClean="0"/>
              <a:t>Во македонскиот јазик датумите се пишуваат по овој редослед: </a:t>
            </a:r>
            <a:r>
              <a:rPr lang="en-US" sz="3100" u="sng" dirty="0" smtClean="0"/>
              <a:t/>
            </a:r>
            <a:br>
              <a:rPr lang="en-US" sz="3100" u="sng" dirty="0" smtClean="0"/>
            </a:br>
            <a:r>
              <a:rPr lang="mk-MK" sz="3100" u="sng" dirty="0" smtClean="0"/>
              <a:t>ден</a:t>
            </a:r>
            <a:r>
              <a:rPr lang="mk-MK" sz="3100" u="sng" dirty="0" smtClean="0"/>
              <a:t>, месец, година</a:t>
            </a:r>
            <a:r>
              <a:rPr lang="mk-MK" sz="3100" u="sng" dirty="0" smtClean="0"/>
              <a:t>.</a:t>
            </a:r>
            <a:r>
              <a:rPr lang="en-US" sz="3100" u="sng" dirty="0" smtClean="0"/>
              <a:t/>
            </a:r>
            <a:br>
              <a:rPr lang="en-US" sz="3100" u="sng" dirty="0" smtClean="0"/>
            </a:br>
            <a:r>
              <a:rPr lang="mk-MK" sz="3100" dirty="0" smtClean="0"/>
              <a:t/>
            </a:r>
            <a:br>
              <a:rPr lang="mk-MK" sz="3100" dirty="0" smtClean="0"/>
            </a:br>
            <a:r>
              <a:rPr lang="mk-MK" sz="3100" dirty="0" smtClean="0"/>
              <a:t>Според Правописот, датумите може да се напишат на неколку начини</a:t>
            </a:r>
            <a:r>
              <a:rPr lang="mk-MK" dirty="0" smtClean="0"/>
              <a:t>.</a:t>
            </a:r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143932" cy="5857915"/>
          </a:xfrm>
        </p:spPr>
        <p:txBody>
          <a:bodyPr>
            <a:normAutofit fontScale="90000"/>
          </a:bodyPr>
          <a:lstStyle/>
          <a:p>
            <a:pPr lvl="0" fontAlgn="base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mk-MK" sz="3100" dirty="0" smtClean="0"/>
              <a:t>Сите </a:t>
            </a:r>
            <a:r>
              <a:rPr lang="mk-MK" sz="3100" dirty="0"/>
              <a:t>броеви за означување ден, месец и година да се напишат со арапски цифри.</a:t>
            </a:r>
            <a:br>
              <a:rPr lang="mk-MK" sz="3100" dirty="0"/>
            </a:br>
            <a:r>
              <a:rPr lang="mk-MK" sz="3100" u="sng" dirty="0" smtClean="0"/>
              <a:t>На </a:t>
            </a:r>
            <a:r>
              <a:rPr lang="mk-MK" sz="3100" u="sng" dirty="0"/>
              <a:t>пример: 3.3.2019 </a:t>
            </a:r>
            <a:r>
              <a:rPr lang="mk-MK" sz="3100" u="sng" dirty="0" smtClean="0"/>
              <a:t>година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mk-MK" sz="3100" dirty="0" smtClean="0"/>
              <a:t>а</a:t>
            </a:r>
            <a:r>
              <a:rPr lang="mk-MK" sz="3100" dirty="0"/>
              <a:t>) Зад броевите што означуваат ден и месец се пишува точка.</a:t>
            </a:r>
            <a:br>
              <a:rPr lang="mk-MK" sz="3100" dirty="0"/>
            </a:br>
            <a:r>
              <a:rPr lang="mk-MK" sz="3100" dirty="0"/>
              <a:t>б) Нема </a:t>
            </a:r>
            <a:r>
              <a:rPr lang="mk-MK" sz="3100" dirty="0">
                <a:hlinkClick r:id="rId2"/>
              </a:rPr>
              <a:t>белина</a:t>
            </a:r>
            <a:r>
              <a:rPr lang="mk-MK" sz="3100" dirty="0"/>
              <a:t> (не се остава празно место) меѓу денот, месецот и годината.</a:t>
            </a:r>
            <a:br>
              <a:rPr lang="mk-MK" sz="3100" dirty="0"/>
            </a:br>
            <a:r>
              <a:rPr lang="en-US" sz="3100" dirty="0" smtClean="0"/>
              <a:t>   </a:t>
            </a:r>
            <a:r>
              <a:rPr lang="mk-MK" sz="3100" dirty="0" smtClean="0"/>
              <a:t>в</a:t>
            </a:r>
            <a:r>
              <a:rPr lang="mk-MK" sz="3100" dirty="0"/>
              <a:t>) Деновите и месеците не се пишуваат со 0 (нула) пред едноцифрениот број.</a:t>
            </a:r>
            <a:br>
              <a:rPr lang="mk-MK" sz="3100" dirty="0"/>
            </a:br>
            <a:r>
              <a:rPr lang="en-US" sz="3100" dirty="0"/>
              <a:t> </a:t>
            </a:r>
            <a:r>
              <a:rPr lang="mk-MK" sz="3100" dirty="0"/>
              <a:t/>
            </a:r>
            <a:br>
              <a:rPr lang="mk-MK" sz="3100" dirty="0"/>
            </a:br>
            <a:r>
              <a:rPr lang="mk-MK" sz="3100" dirty="0"/>
              <a:t>*НЕ: 03.03.2019 г. Овој начин е дозволен само во администрацијата и книговодството.</a:t>
            </a:r>
            <a:br>
              <a:rPr lang="mk-MK" sz="3100" dirty="0"/>
            </a:br>
            <a:r>
              <a:rPr lang="mk-MK" dirty="0"/>
              <a:t> </a:t>
            </a:r>
            <a:br>
              <a:rPr lang="mk-MK" dirty="0"/>
            </a:br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785794"/>
            <a:ext cx="7143800" cy="5214974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mk-MK" dirty="0">
                <a:solidFill>
                  <a:schemeClr val="tx1"/>
                </a:solidFill>
              </a:rPr>
              <a:t>Месецот може да го напишеме со римски број.</a:t>
            </a:r>
          </a:p>
          <a:p>
            <a:pPr fontAlgn="base"/>
            <a:r>
              <a:rPr lang="mk-MK" dirty="0">
                <a:solidFill>
                  <a:schemeClr val="tx1"/>
                </a:solidFill>
              </a:rPr>
              <a:t>На пример: 3.III </a:t>
            </a:r>
            <a:r>
              <a:rPr lang="mk-MK" dirty="0" smtClean="0">
                <a:solidFill>
                  <a:schemeClr val="tx1"/>
                </a:solidFill>
              </a:rPr>
              <a:t>2019</a:t>
            </a:r>
            <a:endParaRPr lang="en-US" dirty="0" smtClean="0">
              <a:solidFill>
                <a:schemeClr val="tx1"/>
              </a:solidFill>
            </a:endParaRPr>
          </a:p>
          <a:p>
            <a:pPr fontAlgn="base"/>
            <a:endParaRPr lang="mk-MK" dirty="0">
              <a:solidFill>
                <a:schemeClr val="tx1"/>
              </a:solidFill>
            </a:endParaRPr>
          </a:p>
          <a:p>
            <a:pPr fontAlgn="base"/>
            <a:r>
              <a:rPr lang="mk-MK" dirty="0">
                <a:solidFill>
                  <a:schemeClr val="tx1"/>
                </a:solidFill>
              </a:rPr>
              <a:t>а) Зад бројот со кој сме го означиле денот пишуваме точка и не оставаме белина</a:t>
            </a:r>
            <a:r>
              <a:rPr lang="mk-MK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fontAlgn="base"/>
            <a:endParaRPr lang="mk-MK" dirty="0">
              <a:solidFill>
                <a:schemeClr val="tx1"/>
              </a:solidFill>
            </a:endParaRPr>
          </a:p>
          <a:p>
            <a:pPr fontAlgn="base"/>
            <a:r>
              <a:rPr lang="mk-MK" dirty="0">
                <a:solidFill>
                  <a:schemeClr val="tx1"/>
                </a:solidFill>
              </a:rPr>
              <a:t>б) Зад римскиот број со кој сме го означиле месецот не се пишува точка и има белина.</a:t>
            </a:r>
          </a:p>
          <a:p>
            <a:pPr fontAlgn="base"/>
            <a:r>
              <a:rPr lang="mk-MK" dirty="0">
                <a:solidFill>
                  <a:schemeClr val="tx1"/>
                </a:solidFill>
              </a:rPr>
              <a:t> 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857232"/>
            <a:ext cx="7572428" cy="5143536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mk-MK" dirty="0">
                <a:solidFill>
                  <a:schemeClr val="tx1"/>
                </a:solidFill>
              </a:rPr>
              <a:t>Месецот може да го напишеме со зборови.</a:t>
            </a:r>
          </a:p>
          <a:p>
            <a:pPr fontAlgn="base"/>
            <a:r>
              <a:rPr lang="mk-MK" dirty="0">
                <a:solidFill>
                  <a:schemeClr val="tx1"/>
                </a:solidFill>
              </a:rPr>
              <a:t>На пример: 3 март </a:t>
            </a:r>
            <a:r>
              <a:rPr lang="mk-MK" dirty="0" smtClean="0">
                <a:solidFill>
                  <a:schemeClr val="tx1"/>
                </a:solidFill>
              </a:rPr>
              <a:t>2019</a:t>
            </a:r>
            <a:endParaRPr lang="en-US" dirty="0" smtClean="0">
              <a:solidFill>
                <a:schemeClr val="tx1"/>
              </a:solidFill>
            </a:endParaRPr>
          </a:p>
          <a:p>
            <a:pPr fontAlgn="base"/>
            <a:endParaRPr lang="mk-MK" dirty="0">
              <a:solidFill>
                <a:schemeClr val="tx1"/>
              </a:solidFill>
            </a:endParaRPr>
          </a:p>
          <a:p>
            <a:pPr fontAlgn="base"/>
            <a:r>
              <a:rPr lang="mk-MK" dirty="0">
                <a:solidFill>
                  <a:schemeClr val="tx1"/>
                </a:solidFill>
              </a:rPr>
              <a:t>а) Во овој случај не пишуваме точка ни зад бројот што означува ден.</a:t>
            </a:r>
          </a:p>
          <a:p>
            <a:pPr fontAlgn="base"/>
            <a:r>
              <a:rPr lang="mk-MK" dirty="0">
                <a:solidFill>
                  <a:schemeClr val="tx1"/>
                </a:solidFill>
              </a:rPr>
              <a:t> </a:t>
            </a:r>
          </a:p>
          <a:p>
            <a:pPr lvl="0" fontAlgn="base"/>
            <a:r>
              <a:rPr lang="mk-MK" dirty="0">
                <a:solidFill>
                  <a:schemeClr val="tx1"/>
                </a:solidFill>
              </a:rPr>
              <a:t>Зад бројот што ја означува годината (2019) може да напишеме ‘година’ или скратено: г. или год.</a:t>
            </a:r>
          </a:p>
          <a:p>
            <a:pPr fontAlgn="base"/>
            <a:r>
              <a:rPr lang="mk-MK" dirty="0">
                <a:solidFill>
                  <a:schemeClr val="tx1"/>
                </a:solidFill>
              </a:rPr>
              <a:t>На пример: 2019 година, 2019 год., 2019 г</a:t>
            </a:r>
            <a:r>
              <a:rPr lang="mk-MK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fontAlgn="base"/>
            <a:endParaRPr lang="mk-MK" dirty="0">
              <a:solidFill>
                <a:schemeClr val="tx1"/>
              </a:solidFill>
            </a:endParaRPr>
          </a:p>
          <a:p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pPr fontAlgn="base"/>
            <a:r>
              <a:rPr lang="mk-MK" sz="2400" b="1" dirty="0" smtClean="0"/>
              <a:t>Означување </a:t>
            </a:r>
            <a:r>
              <a:rPr lang="mk-MK" sz="2400" b="1" dirty="0"/>
              <a:t>временски </a:t>
            </a:r>
            <a:r>
              <a:rPr lang="mk-MK" sz="2400" b="1" dirty="0" smtClean="0"/>
              <a:t>период</a:t>
            </a:r>
            <a:r>
              <a:rPr lang="mk-MK" sz="2400" dirty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mk-MK" sz="2400" dirty="0"/>
              <a:t/>
            </a:r>
            <a:br>
              <a:rPr lang="mk-MK" sz="2400" dirty="0"/>
            </a:br>
            <a:r>
              <a:rPr lang="mk-MK" sz="2400" dirty="0"/>
              <a:t>За означување временски период ги употребуваме предлозите: </a:t>
            </a:r>
            <a:r>
              <a:rPr lang="mk-MK" sz="2400" b="1" dirty="0"/>
              <a:t>од</a:t>
            </a:r>
            <a:r>
              <a:rPr lang="mk-MK" sz="2400" dirty="0"/>
              <a:t> и </a:t>
            </a:r>
            <a:r>
              <a:rPr lang="mk-MK" sz="2400" b="1" dirty="0"/>
              <a:t>до</a:t>
            </a:r>
            <a:r>
              <a:rPr lang="mk-MK" sz="2400" dirty="0"/>
              <a:t>. Наместо предлозите може да ставиме </a:t>
            </a:r>
            <a:r>
              <a:rPr lang="mk-MK" sz="2400" dirty="0">
                <a:hlinkClick r:id="rId2"/>
              </a:rPr>
              <a:t>црта</a:t>
            </a:r>
            <a:r>
              <a:rPr lang="mk-MK" sz="2400" dirty="0"/>
              <a:t> </a:t>
            </a:r>
            <a:r>
              <a:rPr lang="mk-MK" sz="2400" dirty="0" smtClean="0"/>
              <a:t>(—).</a:t>
            </a:r>
            <a:r>
              <a:rPr lang="mk-MK" sz="2400" dirty="0"/>
              <a:t> </a:t>
            </a:r>
            <a:br>
              <a:rPr lang="mk-MK" sz="2400" dirty="0"/>
            </a:br>
            <a:r>
              <a:rPr lang="mk-MK" sz="2400" dirty="0"/>
              <a:t>Според Правописот, не се дозволува комбинирање на предлозите со цртата. Односно, не може да се употреби ‘од’, а само наместо ‘до’ да ставиме црта.</a:t>
            </a:r>
            <a:br>
              <a:rPr lang="mk-MK" sz="2400" dirty="0"/>
            </a:br>
            <a:r>
              <a:rPr lang="mk-MK" sz="2400" dirty="0"/>
              <a:t> </a:t>
            </a:r>
            <a:br>
              <a:rPr lang="mk-MK" sz="2400" dirty="0"/>
            </a:br>
            <a:r>
              <a:rPr lang="mk-MK" sz="2400" dirty="0"/>
              <a:t>На пример: од вторник до четврток;</a:t>
            </a:r>
            <a:br>
              <a:rPr lang="mk-MK" sz="2400" dirty="0"/>
            </a:br>
            <a:r>
              <a:rPr lang="mk-MK" sz="2400" dirty="0"/>
              <a:t>или: вторник – четврток;</a:t>
            </a:r>
            <a:br>
              <a:rPr lang="mk-MK" sz="2400" dirty="0"/>
            </a:br>
            <a:r>
              <a:rPr lang="mk-MK" sz="2400" dirty="0"/>
              <a:t>НЕ: од вторник – четврток.</a:t>
            </a:r>
            <a:br>
              <a:rPr lang="mk-MK" sz="2400" dirty="0"/>
            </a:br>
            <a:r>
              <a:rPr lang="mk-MK" sz="2400" dirty="0"/>
              <a:t> </a:t>
            </a:r>
            <a:br>
              <a:rPr lang="mk-MK" sz="2400" dirty="0"/>
            </a:br>
            <a:r>
              <a:rPr lang="mk-MK" sz="2400" dirty="0"/>
              <a:t>Кај цртата има белини од двете страни.</a:t>
            </a:r>
            <a:br>
              <a:rPr lang="mk-MK" sz="2400" dirty="0"/>
            </a:br>
            <a:r>
              <a:rPr lang="mk-MK" sz="2400" dirty="0"/>
              <a:t>На пример:</a:t>
            </a:r>
            <a:br>
              <a:rPr lang="mk-MK" sz="2400" dirty="0"/>
            </a:br>
            <a:r>
              <a:rPr lang="mk-MK" sz="2400" dirty="0"/>
              <a:t>18  ̶  21 март</a:t>
            </a:r>
            <a:br>
              <a:rPr lang="mk-MK" sz="2400" dirty="0"/>
            </a:br>
            <a:r>
              <a:rPr lang="mk-MK" sz="2400" dirty="0"/>
              <a:t>Блаже Конески (1921 – 1993).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86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Вежба:  Пишување датуми   Датум (дата) означува точно определено календарско време.   Во македонскиот јазик датумите се пишуваат по овој редослед:  ден, месец, година.  Според Правописот, датумите може да се напишат на неколку начини.</vt:lpstr>
      <vt:lpstr>    Сите броеви за означување ден, месец и година да се напишат со арапски цифри. На пример: 3.3.2019 година а) Зад броевите што означуваат ден и месец се пишува точка. б) Нема белина (не се остава празно место) меѓу денот, месецот и годината.    в) Деновите и месеците не се пишуваат со 0 (нула) пред едноцифрениот број.   *НЕ: 03.03.2019 г. Овој начин е дозволен само во администрацијата и книговодството.   </vt:lpstr>
      <vt:lpstr>Slide 3</vt:lpstr>
      <vt:lpstr>Slide 4</vt:lpstr>
      <vt:lpstr>Означување временски период   За означување временски период ги употребуваме предлозите: од и до. Наместо предлозите може да ставиме црта (—).  Според Правописот, не се дозволува комбинирање на предлозите со цртата. Односно, не може да се употреби ‘од’, а само наместо ‘до’ да ставиме црта.   На пример: од вторник до четврток; или: вторник – четврток; НЕ: од вторник – четврток.   Кај цртата има белини од двете страни. На пример: 18  ̶  21 март Блаже Конески (1921 – 1993).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Вежба:  Пишување датуми   Датум (дата) означува точно определено календарско време.   Во македонскиот јазик датумите се пишуваат по овој редослед: ден, месец, година. Според Правописот, датумите може да се напишат на неколку начини.</dc:title>
  <dc:creator>User</dc:creator>
  <cp:lastModifiedBy>User</cp:lastModifiedBy>
  <cp:revision>5</cp:revision>
  <dcterms:created xsi:type="dcterms:W3CDTF">2020-03-17T22:42:29Z</dcterms:created>
  <dcterms:modified xsi:type="dcterms:W3CDTF">2020-03-18T20:59:23Z</dcterms:modified>
</cp:coreProperties>
</file>