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99"/>
    <a:srgbClr val="8A02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mk-M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CCA454-4A08-42DC-B566-6A473428ACFB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mk-M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BE6A20-0EA0-4E36-B365-7444BFB01467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7030A0"/>
                </a:solidFill>
              </a:rPr>
              <a:t>НАРОДНИ ПЕСНИ  - ВИДОВИ</a:t>
            </a:r>
            <a:endParaRPr lang="mk-MK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Picture 3" descr="Image result for тап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,,</a:t>
            </a:r>
            <a:r>
              <a:rPr lang="mk-MK" b="1" dirty="0" smtClean="0">
                <a:solidFill>
                  <a:srgbClr val="7030A0"/>
                </a:solidFill>
              </a:rPr>
              <a:t>Крај Вардара седеше</a:t>
            </a:r>
            <a:r>
              <a:rPr lang="en-US" b="1" dirty="0" smtClean="0">
                <a:solidFill>
                  <a:srgbClr val="7030A0"/>
                </a:solidFill>
              </a:rPr>
              <a:t>’’</a:t>
            </a:r>
            <a:endParaRPr lang="mk-MK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mk-M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,,</a:t>
            </a:r>
            <a:r>
              <a:rPr lang="mk-MK" b="1" dirty="0" smtClean="0">
                <a:solidFill>
                  <a:srgbClr val="7030A0"/>
                </a:solidFill>
              </a:rPr>
              <a:t> Крај Вардара седеше,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   алтан капче везеше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   шеќерџиче, јабанџиче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   да пукнеш ќе те земам</a:t>
            </a:r>
            <a:r>
              <a:rPr lang="en-US" b="1" dirty="0" smtClean="0">
                <a:solidFill>
                  <a:srgbClr val="7030A0"/>
                </a:solidFill>
              </a:rPr>
              <a:t>’’.</a:t>
            </a:r>
          </a:p>
          <a:p>
            <a:pPr>
              <a:buNone/>
            </a:pPr>
            <a:endParaRPr lang="mk-MK" b="1" dirty="0" smtClean="0">
              <a:solidFill>
                <a:srgbClr val="7030A0"/>
              </a:solidFill>
            </a:endParaRPr>
          </a:p>
          <a:p>
            <a:pPr algn="ctr"/>
            <a:endParaRPr lang="mk-MK" b="1" dirty="0" smtClean="0"/>
          </a:p>
          <a:p>
            <a:pPr algn="ctr"/>
            <a:endParaRPr lang="mk-MK" b="1" dirty="0" smtClean="0"/>
          </a:p>
          <a:p>
            <a:pPr algn="ctr"/>
            <a:endParaRPr lang="mk-MK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4000" dirty="0" smtClean="0">
                <a:solidFill>
                  <a:srgbClr val="0070C0"/>
                </a:solidFill>
              </a:rPr>
              <a:t>НАРОДНА ПЕСНА</a:t>
            </a:r>
            <a:endParaRPr lang="mk-MK" dirty="0">
              <a:solidFill>
                <a:srgbClr val="7030A0"/>
              </a:solidFill>
            </a:endParaRPr>
          </a:p>
        </p:txBody>
      </p:sp>
      <p:pic>
        <p:nvPicPr>
          <p:cNvPr id="13" name="Picture 12" descr="Image result for НАРОДНа носиј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b="1" dirty="0" smtClean="0">
                <a:solidFill>
                  <a:srgbClr val="FF0000"/>
                </a:solidFill>
              </a:rPr>
              <a:t>СЕТО ОНА ШТО ГО СОЗДАЛ НАРОДОТ И ШТО ПРЕТСТАВУВА НЕГОВО ТРАДИЦИОНАЛНО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ОБЕЛЕЖЈЕ  СЕ ВИКА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НАРОДНО ТВОРЕШТВО.</a:t>
            </a:r>
            <a:endParaRPr lang="mk-MK" b="1" dirty="0" smtClean="0">
              <a:solidFill>
                <a:srgbClr val="00B0F0"/>
              </a:solidFill>
            </a:endParaRPr>
          </a:p>
          <a:p>
            <a:r>
              <a:rPr lang="mk-MK" b="1" dirty="0" smtClean="0">
                <a:solidFill>
                  <a:srgbClr val="002060"/>
                </a:solidFill>
              </a:rPr>
              <a:t>ПРЕКУ НАРОДНОТО </a:t>
            </a:r>
          </a:p>
          <a:p>
            <a:pPr>
              <a:buNone/>
            </a:pPr>
            <a:r>
              <a:rPr lang="mk-MK" b="1" dirty="0" smtClean="0">
                <a:solidFill>
                  <a:srgbClr val="002060"/>
                </a:solidFill>
              </a:rPr>
              <a:t>  ТВОРЕШТВО НАРОДОТ ЈА </a:t>
            </a:r>
          </a:p>
          <a:p>
            <a:pPr>
              <a:buNone/>
            </a:pPr>
            <a:r>
              <a:rPr lang="mk-MK" b="1" dirty="0" smtClean="0">
                <a:solidFill>
                  <a:srgbClr val="002060"/>
                </a:solidFill>
              </a:rPr>
              <a:t>  ПРЕТСТАВУВАЛ  СВОЈАТА </a:t>
            </a:r>
          </a:p>
          <a:p>
            <a:pPr>
              <a:buNone/>
            </a:pPr>
            <a:r>
              <a:rPr lang="mk-MK" b="1" dirty="0" smtClean="0">
                <a:solidFill>
                  <a:srgbClr val="002060"/>
                </a:solidFill>
              </a:rPr>
              <a:t> КУЛТУРА И ТРАДИЦИЈА.</a:t>
            </a:r>
          </a:p>
          <a:p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400" dirty="0" smtClean="0">
                <a:solidFill>
                  <a:srgbClr val="0070C0"/>
                </a:solidFill>
              </a:rPr>
              <a:t>ДА СЕ ПОТСЕТИМЕ!</a:t>
            </a:r>
            <a:endParaRPr lang="mk-MK" sz="4400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народна носиј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357430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,,</a:t>
            </a:r>
            <a:r>
              <a:rPr lang="mk-MK" b="1" dirty="0" smtClean="0">
                <a:solidFill>
                  <a:srgbClr val="FF0000"/>
                </a:solidFill>
              </a:rPr>
              <a:t>НАЗАД, НАЗАД КАЛИНО МОМЕ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   НЕМОЈ ДА ОДИШ ПО МЕНЕ.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   КАЈ НАС СИ ИМА ВИСОКА ГОРА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   НЕ ЌЕ МОЖЕШ ДА ЈА ПОМИНЕШ</a:t>
            </a:r>
            <a:r>
              <a:rPr lang="en-US" b="1" dirty="0" smtClean="0">
                <a:solidFill>
                  <a:srgbClr val="FF0000"/>
                </a:solidFill>
              </a:rPr>
              <a:t>’’</a:t>
            </a:r>
            <a:r>
              <a:rPr lang="mk-MK" b="1" dirty="0" smtClean="0">
                <a:solidFill>
                  <a:srgbClr val="FF0000"/>
                </a:solidFill>
              </a:rPr>
              <a:t>.</a:t>
            </a:r>
          </a:p>
          <a:p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400" dirty="0" smtClean="0">
                <a:solidFill>
                  <a:srgbClr val="0070C0"/>
                </a:solidFill>
              </a:rPr>
              <a:t>НАРОДНИ ПЕСНИ</a:t>
            </a:r>
            <a:endParaRPr lang="mk-MK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народен ве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55007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mk-MK" b="1" dirty="0" smtClean="0">
                <a:solidFill>
                  <a:srgbClr val="0070C0"/>
                </a:solidFill>
              </a:rPr>
              <a:t>НАРОДНАТА </a:t>
            </a:r>
            <a:r>
              <a:rPr lang="mk-MK" b="1" dirty="0" smtClean="0">
                <a:solidFill>
                  <a:srgbClr val="0070C0"/>
                </a:solidFill>
              </a:rPr>
              <a:t>ПЕСНА Е ДЕЛ ОД МУЗИЧКИОТ ФОЛКЛОР</a:t>
            </a:r>
            <a:r>
              <a:rPr lang="mk-MK" b="1" dirty="0" smtClean="0">
                <a:solidFill>
                  <a:srgbClr val="0070C0"/>
                </a:solidFill>
              </a:rPr>
              <a:t>.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mk-MK" b="1" dirty="0" smtClean="0">
                <a:solidFill>
                  <a:srgbClr val="0070C0"/>
                </a:solidFill>
              </a:rPr>
              <a:t>ПРЕКУ НЕА СЕ ИСКАЖАНИ РАЗЛИЧНИ ЧУВСТВА  ЖЕЛБИ.</a:t>
            </a:r>
          </a:p>
          <a:p>
            <a:pPr algn="ctr">
              <a:buNone/>
            </a:pPr>
            <a:endParaRPr lang="mk-MK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000" dirty="0" smtClean="0">
                <a:solidFill>
                  <a:srgbClr val="0070C0"/>
                </a:solidFill>
              </a:rPr>
              <a:t>НАРОДНИ ПЕСНИ</a:t>
            </a:r>
            <a:endParaRPr lang="mk-MK" dirty="0"/>
          </a:p>
        </p:txBody>
      </p:sp>
      <p:pic>
        <p:nvPicPr>
          <p:cNvPr id="4" name="Picture 3" descr="Image result for songs carto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00CCFF"/>
                </a:solidFill>
              </a:rPr>
              <a:t>Народната песна е тесно поврзана со животот на луѓето, нивните обичаи, празници и празнувања.</a:t>
            </a:r>
            <a:endParaRPr lang="en-US" b="1" dirty="0" smtClean="0">
              <a:solidFill>
                <a:srgbClr val="00CCFF"/>
              </a:solidFill>
            </a:endParaRPr>
          </a:p>
          <a:p>
            <a:pPr algn="ctr"/>
            <a:endParaRPr lang="mk-MK" b="1" dirty="0" smtClean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400" dirty="0" smtClean="0">
                <a:solidFill>
                  <a:srgbClr val="7030A0"/>
                </a:solidFill>
              </a:rPr>
              <a:t>НАРОДНИ ПЕСНИ</a:t>
            </a:r>
            <a:endParaRPr lang="mk-MK" sz="4400" dirty="0">
              <a:solidFill>
                <a:srgbClr val="7030A0"/>
              </a:solidFill>
            </a:endParaRPr>
          </a:p>
        </p:txBody>
      </p:sp>
      <p:pic>
        <p:nvPicPr>
          <p:cNvPr id="4" name="Picture 3" descr="Image result for народни обича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mage result for народни обича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000396" cy="2191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00B0F0"/>
                </a:solidFill>
              </a:rPr>
              <a:t>Во песните се опеани маките и страдањата на народот низ вековите, љубовта кон татковината и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своите блиски,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разни случувања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додека работеле,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нивните обичаи </a:t>
            </a:r>
          </a:p>
          <a:p>
            <a:pPr>
              <a:buNone/>
            </a:pPr>
            <a:r>
              <a:rPr lang="mk-MK" b="1" dirty="0" smtClean="0">
                <a:solidFill>
                  <a:srgbClr val="00B0F0"/>
                </a:solidFill>
              </a:rPr>
              <a:t>  и традиција.</a:t>
            </a:r>
          </a:p>
          <a:p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НАРОДНИ ПЕСНИ</a:t>
            </a:r>
            <a:endParaRPr lang="mk-MK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 result for народни обича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71744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mk-MK" b="1" dirty="0" smtClean="0">
                <a:solidFill>
                  <a:srgbClr val="FF3399"/>
                </a:solidFill>
              </a:rPr>
              <a:t>НАРОДНИ ПЕСНИ СПОРЕД СОДРЖИНАТА</a:t>
            </a:r>
            <a:r>
              <a:rPr lang="en-US" b="1" dirty="0" smtClean="0">
                <a:solidFill>
                  <a:srgbClr val="FF3399"/>
                </a:solidFill>
              </a:rPr>
              <a:t>:</a:t>
            </a:r>
            <a:endParaRPr lang="mk-MK" b="1" dirty="0" smtClean="0">
              <a:solidFill>
                <a:srgbClr val="FF3399"/>
              </a:solidFill>
            </a:endParaRPr>
          </a:p>
          <a:p>
            <a:pPr algn="ctr"/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00B0F0"/>
                </a:solidFill>
              </a:rPr>
              <a:t>Поделба на народни песни</a:t>
            </a:r>
            <a:endParaRPr lang="mk-MK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2" y="2500306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семејни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786190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обредни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116" y="3714752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обичајни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3714752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револуционерни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4929198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трудови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554" y="4857760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шегобојни</a:t>
            </a:r>
            <a:endParaRPr lang="mk-MK" b="1" dirty="0">
              <a:solidFill>
                <a:srgbClr val="FF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4786322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љубовни</a:t>
            </a:r>
            <a:endParaRPr lang="mk-MK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МАКЕДОНСКИ НАРОДНИ ИНСТРУМЕНТИ </a:t>
            </a:r>
            <a:r>
              <a:rPr lang="mk-MK" b="1" dirty="0" smtClean="0">
                <a:solidFill>
                  <a:srgbClr val="FF0000"/>
                </a:solidFill>
              </a:rPr>
              <a:t>КОИ СЕ КОРИСТАТ ЗА СВИРЕЊЕ НА НАРОДНИ ПЕСНИ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400" dirty="0" smtClean="0">
                <a:solidFill>
                  <a:srgbClr val="00B0F0"/>
                </a:solidFill>
              </a:rPr>
              <a:t>НАРОДНИ ИНСТРУМЕНТИ</a:t>
            </a:r>
            <a:endParaRPr lang="mk-MK" sz="4400" dirty="0">
              <a:solidFill>
                <a:srgbClr val="00B0F0"/>
              </a:solidFill>
            </a:endParaRPr>
          </a:p>
        </p:txBody>
      </p:sp>
      <p:pic>
        <p:nvPicPr>
          <p:cNvPr id="5" name="Picture 4" descr="Image result for НАРОДНИ ИНСТРУМЕН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49292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mk-MK" b="1" dirty="0" smtClean="0">
                <a:solidFill>
                  <a:srgbClr val="7030A0"/>
                </a:solidFill>
              </a:rPr>
              <a:t>ТРАДИЦИОНАЛНИ ИНСТРУМЕНТИ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ГАЈДАТА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mk-MK" b="1" dirty="0" smtClean="0">
              <a:solidFill>
                <a:srgbClr val="0070C0"/>
              </a:solidFill>
            </a:endParaRPr>
          </a:p>
          <a:p>
            <a:r>
              <a:rPr lang="mk-MK" b="1" dirty="0" smtClean="0">
                <a:solidFill>
                  <a:srgbClr val="0070C0"/>
                </a:solidFill>
              </a:rPr>
              <a:t>КАВАЛОТ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ТАРАБУКА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ДУДУКОТ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ЗУРЛАТА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ТАМБУРА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ТАПАНОТ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ДАЈРЕТО</a:t>
            </a:r>
          </a:p>
          <a:p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НАРОДНИ ИНСТРУМЕНТИ</a:t>
            </a:r>
            <a:endParaRPr lang="mk-MK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 result for народни инструменти гај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народни инструменти гај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496"/>
            <a:ext cx="1500198" cy="278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народни инструменти гајд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500570"/>
            <a:ext cx="1500198" cy="130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218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НАРОДНИ ПЕСНИ  - ВИДОВИ</vt:lpstr>
      <vt:lpstr>ДА СЕ ПОТСЕТИМЕ!</vt:lpstr>
      <vt:lpstr>НАРОДНИ ПЕСНИ</vt:lpstr>
      <vt:lpstr>НАРОДНИ ПЕСНИ</vt:lpstr>
      <vt:lpstr>НАРОДНИ ПЕСНИ</vt:lpstr>
      <vt:lpstr>НАРОДНИ ПЕСНИ</vt:lpstr>
      <vt:lpstr>Поделба на народни песни</vt:lpstr>
      <vt:lpstr>НАРОДНИ ИНСТРУМЕНТИ</vt:lpstr>
      <vt:lpstr>НАРОДНИ ИНСТРУМЕНТИ</vt:lpstr>
      <vt:lpstr>НАРОДНА ПЕСНА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на музичкиот фолклор</dc:title>
  <dc:creator>user</dc:creator>
  <cp:lastModifiedBy>user</cp:lastModifiedBy>
  <cp:revision>22</cp:revision>
  <dcterms:created xsi:type="dcterms:W3CDTF">2020-03-21T09:00:00Z</dcterms:created>
  <dcterms:modified xsi:type="dcterms:W3CDTF">2020-03-24T18:00:30Z</dcterms:modified>
</cp:coreProperties>
</file>